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4"/>
  </p:notesMasterIdLst>
  <p:sldIdLst>
    <p:sldId id="256" r:id="rId5"/>
    <p:sldId id="277" r:id="rId6"/>
    <p:sldId id="280" r:id="rId7"/>
    <p:sldId id="290" r:id="rId8"/>
    <p:sldId id="278" r:id="rId9"/>
    <p:sldId id="279" r:id="rId10"/>
    <p:sldId id="293" r:id="rId11"/>
    <p:sldId id="294" r:id="rId12"/>
    <p:sldId id="295" r:id="rId13"/>
    <p:sldId id="281" r:id="rId14"/>
    <p:sldId id="282" r:id="rId15"/>
    <p:sldId id="298" r:id="rId16"/>
    <p:sldId id="299" r:id="rId17"/>
    <p:sldId id="283" r:id="rId18"/>
    <p:sldId id="300" r:id="rId19"/>
    <p:sldId id="301" r:id="rId20"/>
    <p:sldId id="306" r:id="rId21"/>
    <p:sldId id="297" r:id="rId22"/>
    <p:sldId id="302" r:id="rId23"/>
    <p:sldId id="303" r:id="rId24"/>
    <p:sldId id="304" r:id="rId25"/>
    <p:sldId id="305" r:id="rId26"/>
    <p:sldId id="307" r:id="rId27"/>
    <p:sldId id="292" r:id="rId28"/>
    <p:sldId id="285" r:id="rId29"/>
    <p:sldId id="288" r:id="rId30"/>
    <p:sldId id="291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svg"/><Relationship Id="rId1" Type="http://schemas.openxmlformats.org/officeDocument/2006/relationships/image" Target="../media/image5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svg"/><Relationship Id="rId1" Type="http://schemas.openxmlformats.org/officeDocument/2006/relationships/image" Target="../media/image5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he-IL" dirty="0" err="1"/>
            <a:t>נסיון</a:t>
          </a:r>
          <a:r>
            <a:rPr lang="he-IL" dirty="0"/>
            <a:t> עבודה בצוות</a:t>
          </a:r>
          <a:endParaRPr lang="en-US" dirty="0"/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 rtl="1">
            <a:lnSpc>
              <a:spcPct val="100000"/>
            </a:lnSpc>
            <a:defRPr cap="all"/>
          </a:pPr>
          <a:r>
            <a:rPr lang="he-IL" dirty="0"/>
            <a:t>בליווי של </a:t>
          </a:r>
          <a:r>
            <a:rPr lang="he-IL" dirty="0" err="1"/>
            <a:t>מנטורים</a:t>
          </a:r>
          <a:r>
            <a:rPr lang="he-IL" dirty="0"/>
            <a:t> בכירים מ </a:t>
          </a:r>
          <a:r>
            <a:rPr lang="en-US" dirty="0"/>
            <a:t>MOBILEYE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he-IL" dirty="0"/>
            <a:t>120 שעות של אתגר מקצועי</a:t>
          </a:r>
          <a:endParaRPr lang="en-US" dirty="0"/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3"/>
      <dgm:spPr>
        <a:solidFill>
          <a:schemeClr val="accent1"/>
        </a:solidFill>
      </dgm:spPr>
    </dgm:pt>
    <dgm:pt modelId="{7C175B98-93F4-4D7C-BB95-1514AB879CD5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of women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3"/>
      <dgm:spPr>
        <a:solidFill>
          <a:schemeClr val="accent1"/>
        </a:solidFill>
      </dgm:spPr>
    </dgm:pt>
    <dgm:pt modelId="{DB4CA7C4-FCA1-4127-B20A-2A5C031A3CF4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3"/>
      <dgm:spPr>
        <a:solidFill>
          <a:schemeClr val="accent1"/>
        </a:solidFill>
      </dgm:spPr>
    </dgm:pt>
    <dgm:pt modelId="{39509775-983E-4110-B989-EE2CD6514BE0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E6183D-A1FF-4FF6-9147-3CB90EE445AC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L"/>
        </a:p>
      </dgm:t>
    </dgm:pt>
    <dgm:pt modelId="{7102F61D-9651-4FBA-8A6F-5AFA5FB1F68B}">
      <dgm:prSet phldrT="[Text]"/>
      <dgm:spPr/>
      <dgm:t>
        <a:bodyPr/>
        <a:lstStyle/>
        <a:p>
          <a:r>
            <a:rPr lang="en-US" dirty="0"/>
            <a:t>Convolution</a:t>
          </a:r>
          <a:endParaRPr lang="en-IL" dirty="0"/>
        </a:p>
      </dgm:t>
    </dgm:pt>
    <dgm:pt modelId="{DDA16DC7-7375-4EF2-A37C-7F00D93AA669}" type="parTrans" cxnId="{1B845495-22AB-4F15-972C-DFF204E837CC}">
      <dgm:prSet/>
      <dgm:spPr/>
      <dgm:t>
        <a:bodyPr/>
        <a:lstStyle/>
        <a:p>
          <a:endParaRPr lang="en-IL"/>
        </a:p>
      </dgm:t>
    </dgm:pt>
    <dgm:pt modelId="{78671EE6-27BD-4841-83B9-E5C6B7192CB0}" type="sibTrans" cxnId="{1B845495-22AB-4F15-972C-DFF204E837CC}">
      <dgm:prSet/>
      <dgm:spPr/>
      <dgm:t>
        <a:bodyPr/>
        <a:lstStyle/>
        <a:p>
          <a:endParaRPr lang="en-IL"/>
        </a:p>
      </dgm:t>
    </dgm:pt>
    <dgm:pt modelId="{B776606F-3C8A-446B-9EC9-DD091026066E}">
      <dgm:prSet phldrT="[Text]"/>
      <dgm:spPr/>
      <dgm:t>
        <a:bodyPr/>
        <a:lstStyle/>
        <a:p>
          <a:r>
            <a:rPr lang="en-US" dirty="0"/>
            <a:t>CNN</a:t>
          </a:r>
          <a:endParaRPr lang="en-IL" dirty="0"/>
        </a:p>
      </dgm:t>
    </dgm:pt>
    <dgm:pt modelId="{E14B40E5-C6CD-44E5-B8D0-80E30FEFB7D5}" type="parTrans" cxnId="{07967AAF-2240-4571-A665-DD979C2E5AFC}">
      <dgm:prSet/>
      <dgm:spPr/>
      <dgm:t>
        <a:bodyPr/>
        <a:lstStyle/>
        <a:p>
          <a:endParaRPr lang="en-IL"/>
        </a:p>
      </dgm:t>
    </dgm:pt>
    <dgm:pt modelId="{9CFF1026-3F0A-4F5E-A493-125D57521B93}" type="sibTrans" cxnId="{07967AAF-2240-4571-A665-DD979C2E5AFC}">
      <dgm:prSet/>
      <dgm:spPr/>
      <dgm:t>
        <a:bodyPr/>
        <a:lstStyle/>
        <a:p>
          <a:endParaRPr lang="en-IL"/>
        </a:p>
      </dgm:t>
    </dgm:pt>
    <dgm:pt modelId="{37220AAD-AFF5-4C0F-9CD8-250B9BA40DBB}">
      <dgm:prSet phldrT="[Text]"/>
      <dgm:spPr/>
      <dgm:t>
        <a:bodyPr/>
        <a:lstStyle/>
        <a:p>
          <a:r>
            <a:rPr lang="en-US" dirty="0"/>
            <a:t>AI</a:t>
          </a:r>
          <a:endParaRPr lang="en-IL" dirty="0"/>
        </a:p>
      </dgm:t>
    </dgm:pt>
    <dgm:pt modelId="{FED2FE62-1164-4FC7-84D1-A07B2A3DE90A}" type="parTrans" cxnId="{00DA1112-89DA-4098-8725-7B2FA644414C}">
      <dgm:prSet/>
      <dgm:spPr/>
      <dgm:t>
        <a:bodyPr/>
        <a:lstStyle/>
        <a:p>
          <a:endParaRPr lang="en-IL"/>
        </a:p>
      </dgm:t>
    </dgm:pt>
    <dgm:pt modelId="{EDE8A1E1-DE3C-4E09-8495-0472A976B03B}" type="sibTrans" cxnId="{00DA1112-89DA-4098-8725-7B2FA644414C}">
      <dgm:prSet/>
      <dgm:spPr/>
      <dgm:t>
        <a:bodyPr/>
        <a:lstStyle/>
        <a:p>
          <a:endParaRPr lang="en-IL"/>
        </a:p>
      </dgm:t>
    </dgm:pt>
    <dgm:pt modelId="{9A9BE50D-CC5C-4B7A-832F-DE6490728FA5}">
      <dgm:prSet phldrT="[Text]"/>
      <dgm:spPr/>
      <dgm:t>
        <a:bodyPr/>
        <a:lstStyle/>
        <a:p>
          <a:r>
            <a:rPr lang="en-US" dirty="0"/>
            <a:t>TensorFlow 1.15.0</a:t>
          </a:r>
          <a:endParaRPr lang="en-IL" dirty="0"/>
        </a:p>
      </dgm:t>
    </dgm:pt>
    <dgm:pt modelId="{DDB38EEA-4C85-4F1F-B743-12F26CF8052D}" type="parTrans" cxnId="{8F78B5CE-49F5-4B84-ACB0-E40636CE4E46}">
      <dgm:prSet/>
      <dgm:spPr/>
      <dgm:t>
        <a:bodyPr/>
        <a:lstStyle/>
        <a:p>
          <a:endParaRPr lang="en-IL"/>
        </a:p>
      </dgm:t>
    </dgm:pt>
    <dgm:pt modelId="{3CCEC8F6-CEAF-4F84-AC85-C5F7050437F0}" type="sibTrans" cxnId="{8F78B5CE-49F5-4B84-ACB0-E40636CE4E46}">
      <dgm:prSet/>
      <dgm:spPr/>
      <dgm:t>
        <a:bodyPr/>
        <a:lstStyle/>
        <a:p>
          <a:endParaRPr lang="en-IL"/>
        </a:p>
      </dgm:t>
    </dgm:pt>
    <dgm:pt modelId="{3CCEC0CB-193D-463D-86E3-C31B9FCCE0B8}">
      <dgm:prSet phldrT="[Text]"/>
      <dgm:spPr/>
      <dgm:t>
        <a:bodyPr/>
        <a:lstStyle/>
        <a:p>
          <a:r>
            <a:rPr lang="en-US" dirty="0"/>
            <a:t>Design</a:t>
          </a:r>
          <a:r>
            <a:rPr lang="he-IL" dirty="0"/>
            <a:t> </a:t>
          </a:r>
          <a:r>
            <a:rPr lang="en-US" dirty="0"/>
            <a:t>Pattern</a:t>
          </a:r>
          <a:endParaRPr lang="en-IL" dirty="0"/>
        </a:p>
      </dgm:t>
    </dgm:pt>
    <dgm:pt modelId="{BB400010-554A-4C83-B165-6648B9C1CFFD}" type="parTrans" cxnId="{4196F72B-6601-4689-9827-B46C0223408B}">
      <dgm:prSet/>
      <dgm:spPr/>
      <dgm:t>
        <a:bodyPr/>
        <a:lstStyle/>
        <a:p>
          <a:endParaRPr lang="en-IL"/>
        </a:p>
      </dgm:t>
    </dgm:pt>
    <dgm:pt modelId="{312A01AB-C679-46C4-ABD0-4495D71FB6FA}" type="sibTrans" cxnId="{4196F72B-6601-4689-9827-B46C0223408B}">
      <dgm:prSet/>
      <dgm:spPr/>
      <dgm:t>
        <a:bodyPr/>
        <a:lstStyle/>
        <a:p>
          <a:endParaRPr lang="en-IL"/>
        </a:p>
      </dgm:t>
    </dgm:pt>
    <dgm:pt modelId="{6943AF77-A974-46A8-BFB2-F2A9F0DEC6F2}">
      <dgm:prSet/>
      <dgm:spPr/>
      <dgm:t>
        <a:bodyPr/>
        <a:lstStyle/>
        <a:p>
          <a:r>
            <a:rPr lang="en-US" dirty="0"/>
            <a:t>Python</a:t>
          </a:r>
        </a:p>
        <a:p>
          <a:r>
            <a:rPr lang="en-US" dirty="0"/>
            <a:t>3.7</a:t>
          </a:r>
          <a:endParaRPr lang="en-IL" dirty="0"/>
        </a:p>
      </dgm:t>
    </dgm:pt>
    <dgm:pt modelId="{8C51C4D2-95E0-49EB-AA4B-AA4768EF98D7}" type="parTrans" cxnId="{E117D68F-4337-481A-AA94-D08A3F8EFAAB}">
      <dgm:prSet/>
      <dgm:spPr/>
      <dgm:t>
        <a:bodyPr/>
        <a:lstStyle/>
        <a:p>
          <a:endParaRPr lang="en-IL"/>
        </a:p>
      </dgm:t>
    </dgm:pt>
    <dgm:pt modelId="{D384D087-1D0F-4811-B8A2-8CD09723BB29}" type="sibTrans" cxnId="{E117D68F-4337-481A-AA94-D08A3F8EFAAB}">
      <dgm:prSet/>
      <dgm:spPr/>
      <dgm:t>
        <a:bodyPr/>
        <a:lstStyle/>
        <a:p>
          <a:endParaRPr lang="en-IL"/>
        </a:p>
      </dgm:t>
    </dgm:pt>
    <dgm:pt modelId="{CF8E6E04-4C44-4C3A-B399-4AF5344BC8E5}">
      <dgm:prSet/>
      <dgm:spPr/>
      <dgm:t>
        <a:bodyPr/>
        <a:lstStyle/>
        <a:p>
          <a:r>
            <a:rPr lang="en-US" dirty="0"/>
            <a:t>MATLAB</a:t>
          </a:r>
          <a:endParaRPr lang="en-IL" dirty="0"/>
        </a:p>
      </dgm:t>
    </dgm:pt>
    <dgm:pt modelId="{DB12AB80-D60A-4F5D-AB93-0CDBFA2D9E25}" type="parTrans" cxnId="{18DA0F08-F987-4D4C-BB55-EA2A3B76FE26}">
      <dgm:prSet/>
      <dgm:spPr/>
      <dgm:t>
        <a:bodyPr/>
        <a:lstStyle/>
        <a:p>
          <a:endParaRPr lang="en-IL"/>
        </a:p>
      </dgm:t>
    </dgm:pt>
    <dgm:pt modelId="{BD7F247A-F996-4540-B151-5FFBF348219F}" type="sibTrans" cxnId="{18DA0F08-F987-4D4C-BB55-EA2A3B76FE26}">
      <dgm:prSet/>
      <dgm:spPr/>
      <dgm:t>
        <a:bodyPr/>
        <a:lstStyle/>
        <a:p>
          <a:endParaRPr lang="en-IL"/>
        </a:p>
      </dgm:t>
    </dgm:pt>
    <dgm:pt modelId="{A4CF984B-10C5-4437-ACEA-5ADC7DDCDE8E}">
      <dgm:prSet/>
      <dgm:spPr/>
      <dgm:t>
        <a:bodyPr/>
        <a:lstStyle/>
        <a:p>
          <a:r>
            <a:rPr lang="en-US" dirty="0"/>
            <a:t>NumPy</a:t>
          </a:r>
          <a:endParaRPr lang="en-IL" dirty="0"/>
        </a:p>
      </dgm:t>
    </dgm:pt>
    <dgm:pt modelId="{F9C43BB5-B4C9-49AF-96E9-F158BABEC238}" type="parTrans" cxnId="{52EA8CDA-49FA-4FF4-9E26-928AE26B1348}">
      <dgm:prSet/>
      <dgm:spPr/>
      <dgm:t>
        <a:bodyPr/>
        <a:lstStyle/>
        <a:p>
          <a:endParaRPr lang="en-IL"/>
        </a:p>
      </dgm:t>
    </dgm:pt>
    <dgm:pt modelId="{F1DCE212-92C2-4369-A923-D1E89602B731}" type="sibTrans" cxnId="{52EA8CDA-49FA-4FF4-9E26-928AE26B1348}">
      <dgm:prSet/>
      <dgm:spPr/>
      <dgm:t>
        <a:bodyPr/>
        <a:lstStyle/>
        <a:p>
          <a:endParaRPr lang="en-IL"/>
        </a:p>
      </dgm:t>
    </dgm:pt>
    <dgm:pt modelId="{E6A7C9EE-0E1F-4CE3-8DB8-3382C66C3988}">
      <dgm:prSet/>
      <dgm:spPr/>
      <dgm:t>
        <a:bodyPr/>
        <a:lstStyle/>
        <a:p>
          <a:r>
            <a:rPr lang="en-US"/>
            <a:t>Jupyter</a:t>
          </a:r>
          <a:r>
            <a:rPr lang="en-US" dirty="0"/>
            <a:t> lab</a:t>
          </a:r>
          <a:endParaRPr lang="en-IL" dirty="0"/>
        </a:p>
      </dgm:t>
    </dgm:pt>
    <dgm:pt modelId="{D73DB415-6E86-4FAB-87F9-0563CE8253B4}" type="parTrans" cxnId="{F9AB6842-443E-43CB-BE48-02871C96838F}">
      <dgm:prSet/>
      <dgm:spPr/>
      <dgm:t>
        <a:bodyPr/>
        <a:lstStyle/>
        <a:p>
          <a:endParaRPr lang="en-IL"/>
        </a:p>
      </dgm:t>
    </dgm:pt>
    <dgm:pt modelId="{870ADDE1-D0E2-4EBC-9FEF-5888B542233E}" type="sibTrans" cxnId="{F9AB6842-443E-43CB-BE48-02871C96838F}">
      <dgm:prSet/>
      <dgm:spPr/>
      <dgm:t>
        <a:bodyPr/>
        <a:lstStyle/>
        <a:p>
          <a:endParaRPr lang="en-IL"/>
        </a:p>
      </dgm:t>
    </dgm:pt>
    <dgm:pt modelId="{662C0E58-7937-43DC-AD3A-17E9EB09056C}" type="pres">
      <dgm:prSet presAssocID="{60E6183D-A1FF-4FF6-9147-3CB90EE445AC}" presName="diagram" presStyleCnt="0">
        <dgm:presLayoutVars>
          <dgm:dir/>
          <dgm:resizeHandles val="exact"/>
        </dgm:presLayoutVars>
      </dgm:prSet>
      <dgm:spPr/>
    </dgm:pt>
    <dgm:pt modelId="{23A1A20B-AAC8-4348-8891-19D29E0EB6FC}" type="pres">
      <dgm:prSet presAssocID="{7102F61D-9651-4FBA-8A6F-5AFA5FB1F68B}" presName="node" presStyleLbl="node1" presStyleIdx="0" presStyleCnt="9">
        <dgm:presLayoutVars>
          <dgm:bulletEnabled val="1"/>
        </dgm:presLayoutVars>
      </dgm:prSet>
      <dgm:spPr/>
    </dgm:pt>
    <dgm:pt modelId="{8CCE2F67-6ACF-4C1E-AF97-0509F3C8F41B}" type="pres">
      <dgm:prSet presAssocID="{78671EE6-27BD-4841-83B9-E5C6B7192CB0}" presName="sibTrans" presStyleCnt="0"/>
      <dgm:spPr/>
    </dgm:pt>
    <dgm:pt modelId="{E4DCF433-B5BD-4E6C-8183-0B45D9C297A8}" type="pres">
      <dgm:prSet presAssocID="{B776606F-3C8A-446B-9EC9-DD091026066E}" presName="node" presStyleLbl="node1" presStyleIdx="1" presStyleCnt="9">
        <dgm:presLayoutVars>
          <dgm:bulletEnabled val="1"/>
        </dgm:presLayoutVars>
      </dgm:prSet>
      <dgm:spPr/>
    </dgm:pt>
    <dgm:pt modelId="{4E4B6D1E-4F26-4515-AD96-FD59FC6AD27B}" type="pres">
      <dgm:prSet presAssocID="{9CFF1026-3F0A-4F5E-A493-125D57521B93}" presName="sibTrans" presStyleCnt="0"/>
      <dgm:spPr/>
    </dgm:pt>
    <dgm:pt modelId="{1EDD29B6-CEBD-4025-8201-68C2AE7D88DF}" type="pres">
      <dgm:prSet presAssocID="{E6A7C9EE-0E1F-4CE3-8DB8-3382C66C3988}" presName="node" presStyleLbl="node1" presStyleIdx="2" presStyleCnt="9">
        <dgm:presLayoutVars>
          <dgm:bulletEnabled val="1"/>
        </dgm:presLayoutVars>
      </dgm:prSet>
      <dgm:spPr/>
    </dgm:pt>
    <dgm:pt modelId="{E9B2F1FC-0BF8-4E86-92FF-A99F01C29B80}" type="pres">
      <dgm:prSet presAssocID="{870ADDE1-D0E2-4EBC-9FEF-5888B542233E}" presName="sibTrans" presStyleCnt="0"/>
      <dgm:spPr/>
    </dgm:pt>
    <dgm:pt modelId="{7AF92E7B-CF17-4E28-A132-407E85F5DC51}" type="pres">
      <dgm:prSet presAssocID="{37220AAD-AFF5-4C0F-9CD8-250B9BA40DBB}" presName="node" presStyleLbl="node1" presStyleIdx="3" presStyleCnt="9">
        <dgm:presLayoutVars>
          <dgm:bulletEnabled val="1"/>
        </dgm:presLayoutVars>
      </dgm:prSet>
      <dgm:spPr/>
    </dgm:pt>
    <dgm:pt modelId="{6B1C4ACF-72A3-42A0-8CF5-90F789A80B3B}" type="pres">
      <dgm:prSet presAssocID="{EDE8A1E1-DE3C-4E09-8495-0472A976B03B}" presName="sibTrans" presStyleCnt="0"/>
      <dgm:spPr/>
    </dgm:pt>
    <dgm:pt modelId="{2BB2BCE3-16FC-48FD-B89D-09DB5185C29B}" type="pres">
      <dgm:prSet presAssocID="{9A9BE50D-CC5C-4B7A-832F-DE6490728FA5}" presName="node" presStyleLbl="node1" presStyleIdx="4" presStyleCnt="9">
        <dgm:presLayoutVars>
          <dgm:bulletEnabled val="1"/>
        </dgm:presLayoutVars>
      </dgm:prSet>
      <dgm:spPr/>
    </dgm:pt>
    <dgm:pt modelId="{87E924D4-6507-439D-B306-5987C74066CC}" type="pres">
      <dgm:prSet presAssocID="{3CCEC8F6-CEAF-4F84-AC85-C5F7050437F0}" presName="sibTrans" presStyleCnt="0"/>
      <dgm:spPr/>
    </dgm:pt>
    <dgm:pt modelId="{D2054B89-F4F9-4604-848F-1CC399E9610F}" type="pres">
      <dgm:prSet presAssocID="{3CCEC0CB-193D-463D-86E3-C31B9FCCE0B8}" presName="node" presStyleLbl="node1" presStyleIdx="5" presStyleCnt="9">
        <dgm:presLayoutVars>
          <dgm:bulletEnabled val="1"/>
        </dgm:presLayoutVars>
      </dgm:prSet>
      <dgm:spPr/>
    </dgm:pt>
    <dgm:pt modelId="{C0507938-E0EE-4AF4-8528-C24EAC07C8F0}" type="pres">
      <dgm:prSet presAssocID="{312A01AB-C679-46C4-ABD0-4495D71FB6FA}" presName="sibTrans" presStyleCnt="0"/>
      <dgm:spPr/>
    </dgm:pt>
    <dgm:pt modelId="{3F2D737F-9256-4F93-84AD-06BA67D67929}" type="pres">
      <dgm:prSet presAssocID="{6943AF77-A974-46A8-BFB2-F2A9F0DEC6F2}" presName="node" presStyleLbl="node1" presStyleIdx="6" presStyleCnt="9">
        <dgm:presLayoutVars>
          <dgm:bulletEnabled val="1"/>
        </dgm:presLayoutVars>
      </dgm:prSet>
      <dgm:spPr/>
    </dgm:pt>
    <dgm:pt modelId="{5F5455F3-9AF0-4498-911F-18C7D186A093}" type="pres">
      <dgm:prSet presAssocID="{D384D087-1D0F-4811-B8A2-8CD09723BB29}" presName="sibTrans" presStyleCnt="0"/>
      <dgm:spPr/>
    </dgm:pt>
    <dgm:pt modelId="{8E93490B-0F0E-4D32-AD85-7A8A1D5FE35E}" type="pres">
      <dgm:prSet presAssocID="{CF8E6E04-4C44-4C3A-B399-4AF5344BC8E5}" presName="node" presStyleLbl="node1" presStyleIdx="7" presStyleCnt="9">
        <dgm:presLayoutVars>
          <dgm:bulletEnabled val="1"/>
        </dgm:presLayoutVars>
      </dgm:prSet>
      <dgm:spPr/>
    </dgm:pt>
    <dgm:pt modelId="{F7EAE4BE-01D3-4187-A600-AC3BB79CBE81}" type="pres">
      <dgm:prSet presAssocID="{BD7F247A-F996-4540-B151-5FFBF348219F}" presName="sibTrans" presStyleCnt="0"/>
      <dgm:spPr/>
    </dgm:pt>
    <dgm:pt modelId="{BCAED188-37DB-417D-A355-37F3547FEFAE}" type="pres">
      <dgm:prSet presAssocID="{A4CF984B-10C5-4437-ACEA-5ADC7DDCDE8E}" presName="node" presStyleLbl="node1" presStyleIdx="8" presStyleCnt="9">
        <dgm:presLayoutVars>
          <dgm:bulletEnabled val="1"/>
        </dgm:presLayoutVars>
      </dgm:prSet>
      <dgm:spPr/>
    </dgm:pt>
  </dgm:ptLst>
  <dgm:cxnLst>
    <dgm:cxn modelId="{61361A06-6835-49DE-A893-E91E4E5C07B8}" type="presOf" srcId="{6943AF77-A974-46A8-BFB2-F2A9F0DEC6F2}" destId="{3F2D737F-9256-4F93-84AD-06BA67D67929}" srcOrd="0" destOrd="0" presId="urn:microsoft.com/office/officeart/2005/8/layout/default"/>
    <dgm:cxn modelId="{18DA0F08-F987-4D4C-BB55-EA2A3B76FE26}" srcId="{60E6183D-A1FF-4FF6-9147-3CB90EE445AC}" destId="{CF8E6E04-4C44-4C3A-B399-4AF5344BC8E5}" srcOrd="7" destOrd="0" parTransId="{DB12AB80-D60A-4F5D-AB93-0CDBFA2D9E25}" sibTransId="{BD7F247A-F996-4540-B151-5FFBF348219F}"/>
    <dgm:cxn modelId="{00DA1112-89DA-4098-8725-7B2FA644414C}" srcId="{60E6183D-A1FF-4FF6-9147-3CB90EE445AC}" destId="{37220AAD-AFF5-4C0F-9CD8-250B9BA40DBB}" srcOrd="3" destOrd="0" parTransId="{FED2FE62-1164-4FC7-84D1-A07B2A3DE90A}" sibTransId="{EDE8A1E1-DE3C-4E09-8495-0472A976B03B}"/>
    <dgm:cxn modelId="{4196F72B-6601-4689-9827-B46C0223408B}" srcId="{60E6183D-A1FF-4FF6-9147-3CB90EE445AC}" destId="{3CCEC0CB-193D-463D-86E3-C31B9FCCE0B8}" srcOrd="5" destOrd="0" parTransId="{BB400010-554A-4C83-B165-6648B9C1CFFD}" sibTransId="{312A01AB-C679-46C4-ABD0-4495D71FB6FA}"/>
    <dgm:cxn modelId="{A641B62C-549B-4370-80BE-62AAF0794F4B}" type="presOf" srcId="{CF8E6E04-4C44-4C3A-B399-4AF5344BC8E5}" destId="{8E93490B-0F0E-4D32-AD85-7A8A1D5FE35E}" srcOrd="0" destOrd="0" presId="urn:microsoft.com/office/officeart/2005/8/layout/default"/>
    <dgm:cxn modelId="{52F71361-E09F-47EE-87B2-0146278C09C5}" type="presOf" srcId="{3CCEC0CB-193D-463D-86E3-C31B9FCCE0B8}" destId="{D2054B89-F4F9-4604-848F-1CC399E9610F}" srcOrd="0" destOrd="0" presId="urn:microsoft.com/office/officeart/2005/8/layout/default"/>
    <dgm:cxn modelId="{F9AB6842-443E-43CB-BE48-02871C96838F}" srcId="{60E6183D-A1FF-4FF6-9147-3CB90EE445AC}" destId="{E6A7C9EE-0E1F-4CE3-8DB8-3382C66C3988}" srcOrd="2" destOrd="0" parTransId="{D73DB415-6E86-4FAB-87F9-0563CE8253B4}" sibTransId="{870ADDE1-D0E2-4EBC-9FEF-5888B542233E}"/>
    <dgm:cxn modelId="{69E58242-5709-46ED-B6D5-EED603EE0911}" type="presOf" srcId="{7102F61D-9651-4FBA-8A6F-5AFA5FB1F68B}" destId="{23A1A20B-AAC8-4348-8891-19D29E0EB6FC}" srcOrd="0" destOrd="0" presId="urn:microsoft.com/office/officeart/2005/8/layout/default"/>
    <dgm:cxn modelId="{843D8767-E369-42F1-9CCF-84B013450212}" type="presOf" srcId="{60E6183D-A1FF-4FF6-9147-3CB90EE445AC}" destId="{662C0E58-7937-43DC-AD3A-17E9EB09056C}" srcOrd="0" destOrd="0" presId="urn:microsoft.com/office/officeart/2005/8/layout/default"/>
    <dgm:cxn modelId="{74C8B168-2EC7-4727-9C97-C0F9234F8DE8}" type="presOf" srcId="{E6A7C9EE-0E1F-4CE3-8DB8-3382C66C3988}" destId="{1EDD29B6-CEBD-4025-8201-68C2AE7D88DF}" srcOrd="0" destOrd="0" presId="urn:microsoft.com/office/officeart/2005/8/layout/default"/>
    <dgm:cxn modelId="{2FC1EE6C-A1E0-438C-AC1F-297B9D2C0FA2}" type="presOf" srcId="{B776606F-3C8A-446B-9EC9-DD091026066E}" destId="{E4DCF433-B5BD-4E6C-8183-0B45D9C297A8}" srcOrd="0" destOrd="0" presId="urn:microsoft.com/office/officeart/2005/8/layout/default"/>
    <dgm:cxn modelId="{E117D68F-4337-481A-AA94-D08A3F8EFAAB}" srcId="{60E6183D-A1FF-4FF6-9147-3CB90EE445AC}" destId="{6943AF77-A974-46A8-BFB2-F2A9F0DEC6F2}" srcOrd="6" destOrd="0" parTransId="{8C51C4D2-95E0-49EB-AA4B-AA4768EF98D7}" sibTransId="{D384D087-1D0F-4811-B8A2-8CD09723BB29}"/>
    <dgm:cxn modelId="{1B845495-22AB-4F15-972C-DFF204E837CC}" srcId="{60E6183D-A1FF-4FF6-9147-3CB90EE445AC}" destId="{7102F61D-9651-4FBA-8A6F-5AFA5FB1F68B}" srcOrd="0" destOrd="0" parTransId="{DDA16DC7-7375-4EF2-A37C-7F00D93AA669}" sibTransId="{78671EE6-27BD-4841-83B9-E5C6B7192CB0}"/>
    <dgm:cxn modelId="{1A17879E-D6F2-4BB3-BA6B-DEA8A13E75E7}" type="presOf" srcId="{A4CF984B-10C5-4437-ACEA-5ADC7DDCDE8E}" destId="{BCAED188-37DB-417D-A355-37F3547FEFAE}" srcOrd="0" destOrd="0" presId="urn:microsoft.com/office/officeart/2005/8/layout/default"/>
    <dgm:cxn modelId="{07967AAF-2240-4571-A665-DD979C2E5AFC}" srcId="{60E6183D-A1FF-4FF6-9147-3CB90EE445AC}" destId="{B776606F-3C8A-446B-9EC9-DD091026066E}" srcOrd="1" destOrd="0" parTransId="{E14B40E5-C6CD-44E5-B8D0-80E30FEFB7D5}" sibTransId="{9CFF1026-3F0A-4F5E-A493-125D57521B93}"/>
    <dgm:cxn modelId="{8F78B5CE-49F5-4B84-ACB0-E40636CE4E46}" srcId="{60E6183D-A1FF-4FF6-9147-3CB90EE445AC}" destId="{9A9BE50D-CC5C-4B7A-832F-DE6490728FA5}" srcOrd="4" destOrd="0" parTransId="{DDB38EEA-4C85-4F1F-B743-12F26CF8052D}" sibTransId="{3CCEC8F6-CEAF-4F84-AC85-C5F7050437F0}"/>
    <dgm:cxn modelId="{52EA8CDA-49FA-4FF4-9E26-928AE26B1348}" srcId="{60E6183D-A1FF-4FF6-9147-3CB90EE445AC}" destId="{A4CF984B-10C5-4437-ACEA-5ADC7DDCDE8E}" srcOrd="8" destOrd="0" parTransId="{F9C43BB5-B4C9-49AF-96E9-F158BABEC238}" sibTransId="{F1DCE212-92C2-4369-A923-D1E89602B731}"/>
    <dgm:cxn modelId="{232F63EC-1A59-42F6-969E-54259CA6FC37}" type="presOf" srcId="{37220AAD-AFF5-4C0F-9CD8-250B9BA40DBB}" destId="{7AF92E7B-CF17-4E28-A132-407E85F5DC51}" srcOrd="0" destOrd="0" presId="urn:microsoft.com/office/officeart/2005/8/layout/default"/>
    <dgm:cxn modelId="{1AB647F9-A42C-47BC-B29C-40ACD65A678C}" type="presOf" srcId="{9A9BE50D-CC5C-4B7A-832F-DE6490728FA5}" destId="{2BB2BCE3-16FC-48FD-B89D-09DB5185C29B}" srcOrd="0" destOrd="0" presId="urn:microsoft.com/office/officeart/2005/8/layout/default"/>
    <dgm:cxn modelId="{6B3CBB4B-342F-4777-8360-EB4067044718}" type="presParOf" srcId="{662C0E58-7937-43DC-AD3A-17E9EB09056C}" destId="{23A1A20B-AAC8-4348-8891-19D29E0EB6FC}" srcOrd="0" destOrd="0" presId="urn:microsoft.com/office/officeart/2005/8/layout/default"/>
    <dgm:cxn modelId="{AA6EF3D8-7573-4FFB-89EC-59C551D19D12}" type="presParOf" srcId="{662C0E58-7937-43DC-AD3A-17E9EB09056C}" destId="{8CCE2F67-6ACF-4C1E-AF97-0509F3C8F41B}" srcOrd="1" destOrd="0" presId="urn:microsoft.com/office/officeart/2005/8/layout/default"/>
    <dgm:cxn modelId="{11BF23A0-5C1B-4F0E-948D-7A21ACBEFCAE}" type="presParOf" srcId="{662C0E58-7937-43DC-AD3A-17E9EB09056C}" destId="{E4DCF433-B5BD-4E6C-8183-0B45D9C297A8}" srcOrd="2" destOrd="0" presId="urn:microsoft.com/office/officeart/2005/8/layout/default"/>
    <dgm:cxn modelId="{B17EF764-E943-4A1C-B924-76888D5DDC07}" type="presParOf" srcId="{662C0E58-7937-43DC-AD3A-17E9EB09056C}" destId="{4E4B6D1E-4F26-4515-AD96-FD59FC6AD27B}" srcOrd="3" destOrd="0" presId="urn:microsoft.com/office/officeart/2005/8/layout/default"/>
    <dgm:cxn modelId="{07D04467-3FB0-49FB-85A3-BAA1CA0C8F88}" type="presParOf" srcId="{662C0E58-7937-43DC-AD3A-17E9EB09056C}" destId="{1EDD29B6-CEBD-4025-8201-68C2AE7D88DF}" srcOrd="4" destOrd="0" presId="urn:microsoft.com/office/officeart/2005/8/layout/default"/>
    <dgm:cxn modelId="{F9050800-9117-429B-81FA-AB3C2A7683DD}" type="presParOf" srcId="{662C0E58-7937-43DC-AD3A-17E9EB09056C}" destId="{E9B2F1FC-0BF8-4E86-92FF-A99F01C29B80}" srcOrd="5" destOrd="0" presId="urn:microsoft.com/office/officeart/2005/8/layout/default"/>
    <dgm:cxn modelId="{B1530D36-25FD-496C-AA93-BA0F13B65F2B}" type="presParOf" srcId="{662C0E58-7937-43DC-AD3A-17E9EB09056C}" destId="{7AF92E7B-CF17-4E28-A132-407E85F5DC51}" srcOrd="6" destOrd="0" presId="urn:microsoft.com/office/officeart/2005/8/layout/default"/>
    <dgm:cxn modelId="{8E10B9D1-8899-4774-B963-173B03DA623E}" type="presParOf" srcId="{662C0E58-7937-43DC-AD3A-17E9EB09056C}" destId="{6B1C4ACF-72A3-42A0-8CF5-90F789A80B3B}" srcOrd="7" destOrd="0" presId="urn:microsoft.com/office/officeart/2005/8/layout/default"/>
    <dgm:cxn modelId="{51BB849C-E286-4A2D-A928-9525DCCA38E7}" type="presParOf" srcId="{662C0E58-7937-43DC-AD3A-17E9EB09056C}" destId="{2BB2BCE3-16FC-48FD-B89D-09DB5185C29B}" srcOrd="8" destOrd="0" presId="urn:microsoft.com/office/officeart/2005/8/layout/default"/>
    <dgm:cxn modelId="{3936C5FB-FB7D-4AC2-9FD5-81F61BD33140}" type="presParOf" srcId="{662C0E58-7937-43DC-AD3A-17E9EB09056C}" destId="{87E924D4-6507-439D-B306-5987C74066CC}" srcOrd="9" destOrd="0" presId="urn:microsoft.com/office/officeart/2005/8/layout/default"/>
    <dgm:cxn modelId="{8592ED09-6432-4B1E-A979-F48623021987}" type="presParOf" srcId="{662C0E58-7937-43DC-AD3A-17E9EB09056C}" destId="{D2054B89-F4F9-4604-848F-1CC399E9610F}" srcOrd="10" destOrd="0" presId="urn:microsoft.com/office/officeart/2005/8/layout/default"/>
    <dgm:cxn modelId="{3C3A6516-8EEF-4FD7-9AF6-907723BB7D21}" type="presParOf" srcId="{662C0E58-7937-43DC-AD3A-17E9EB09056C}" destId="{C0507938-E0EE-4AF4-8528-C24EAC07C8F0}" srcOrd="11" destOrd="0" presId="urn:microsoft.com/office/officeart/2005/8/layout/default"/>
    <dgm:cxn modelId="{857191A8-BEC8-4982-ADC7-4FC72CE2BDEB}" type="presParOf" srcId="{662C0E58-7937-43DC-AD3A-17E9EB09056C}" destId="{3F2D737F-9256-4F93-84AD-06BA67D67929}" srcOrd="12" destOrd="0" presId="urn:microsoft.com/office/officeart/2005/8/layout/default"/>
    <dgm:cxn modelId="{4B3EB961-2F6A-4137-AE8A-0607EF068A62}" type="presParOf" srcId="{662C0E58-7937-43DC-AD3A-17E9EB09056C}" destId="{5F5455F3-9AF0-4498-911F-18C7D186A093}" srcOrd="13" destOrd="0" presId="urn:microsoft.com/office/officeart/2005/8/layout/default"/>
    <dgm:cxn modelId="{B0124093-F497-49E6-83F9-B3DAAC301AF4}" type="presParOf" srcId="{662C0E58-7937-43DC-AD3A-17E9EB09056C}" destId="{8E93490B-0F0E-4D32-AD85-7A8A1D5FE35E}" srcOrd="14" destOrd="0" presId="urn:microsoft.com/office/officeart/2005/8/layout/default"/>
    <dgm:cxn modelId="{75F49C52-7B73-4C39-B139-83A0315B3B07}" type="presParOf" srcId="{662C0E58-7937-43DC-AD3A-17E9EB09056C}" destId="{F7EAE4BE-01D3-4187-A600-AC3BB79CBE81}" srcOrd="15" destOrd="0" presId="urn:microsoft.com/office/officeart/2005/8/layout/default"/>
    <dgm:cxn modelId="{EAEDAD53-2ED1-4A83-AB62-CB148754EA61}" type="presParOf" srcId="{662C0E58-7937-43DC-AD3A-17E9EB09056C}" destId="{BCAED188-37DB-417D-A355-37F3547FEFAE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7E6D27-0863-4846-8A39-BF8DB5B8A091}" type="doc">
      <dgm:prSet loTypeId="urn:microsoft.com/office/officeart/2005/8/layout/hProcess7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L"/>
        </a:p>
      </dgm:t>
    </dgm:pt>
    <dgm:pt modelId="{C233D41B-194C-4133-8032-B0C9CDCD3601}">
      <dgm:prSet phldrT="[Text]"/>
      <dgm:spPr/>
      <dgm:t>
        <a:bodyPr/>
        <a:lstStyle/>
        <a:p>
          <a:r>
            <a:rPr lang="en-US"/>
            <a:t>Part I</a:t>
          </a:r>
          <a:endParaRPr lang="en-IL" dirty="0"/>
        </a:p>
      </dgm:t>
    </dgm:pt>
    <dgm:pt modelId="{4007D1A8-A917-4B4F-824D-DE6BF5B0A06F}" type="parTrans" cxnId="{45C35F2E-08CE-4151-81BC-B79FE2650C80}">
      <dgm:prSet/>
      <dgm:spPr/>
      <dgm:t>
        <a:bodyPr/>
        <a:lstStyle/>
        <a:p>
          <a:endParaRPr lang="en-IL"/>
        </a:p>
      </dgm:t>
    </dgm:pt>
    <dgm:pt modelId="{562486ED-427E-4088-AF86-05DE3AA89E73}" type="sibTrans" cxnId="{45C35F2E-08CE-4151-81BC-B79FE2650C80}">
      <dgm:prSet/>
      <dgm:spPr/>
      <dgm:t>
        <a:bodyPr/>
        <a:lstStyle/>
        <a:p>
          <a:endParaRPr lang="en-IL"/>
        </a:p>
      </dgm:t>
    </dgm:pt>
    <dgm:pt modelId="{5FDCE7EA-F628-4DA9-B0CC-409395DDAC77}">
      <dgm:prSet phldrT="[Text]"/>
      <dgm:spPr/>
      <dgm:t>
        <a:bodyPr/>
        <a:lstStyle/>
        <a:p>
          <a:r>
            <a:rPr lang="he-IL" dirty="0"/>
            <a:t>זיהוי מקורות אור</a:t>
          </a:r>
          <a:endParaRPr lang="en-IL" dirty="0"/>
        </a:p>
      </dgm:t>
    </dgm:pt>
    <dgm:pt modelId="{B87814B3-75D1-436A-9D75-BBDACBCEBBAC}" type="parTrans" cxnId="{7A3A584A-2FAE-4AF7-9D71-77FF5A5EC28A}">
      <dgm:prSet/>
      <dgm:spPr/>
      <dgm:t>
        <a:bodyPr/>
        <a:lstStyle/>
        <a:p>
          <a:endParaRPr lang="en-IL"/>
        </a:p>
      </dgm:t>
    </dgm:pt>
    <dgm:pt modelId="{FE6BA60A-447D-4187-9A33-844D62BDA732}" type="sibTrans" cxnId="{7A3A584A-2FAE-4AF7-9D71-77FF5A5EC28A}">
      <dgm:prSet/>
      <dgm:spPr/>
      <dgm:t>
        <a:bodyPr/>
        <a:lstStyle/>
        <a:p>
          <a:endParaRPr lang="en-IL"/>
        </a:p>
      </dgm:t>
    </dgm:pt>
    <dgm:pt modelId="{7C78E206-D6A2-4F9F-A1DA-28E83CC6D871}">
      <dgm:prSet phldrT="[Text]"/>
      <dgm:spPr/>
      <dgm:t>
        <a:bodyPr/>
        <a:lstStyle/>
        <a:p>
          <a:r>
            <a:rPr lang="en-US"/>
            <a:t>Part II</a:t>
          </a:r>
          <a:endParaRPr lang="en-IL" dirty="0"/>
        </a:p>
      </dgm:t>
    </dgm:pt>
    <dgm:pt modelId="{990838B2-F1E8-46D8-8CF6-CBA0DD487FEF}" type="parTrans" cxnId="{F03B0B63-8553-4D2C-B67F-1AB9C4A65C3C}">
      <dgm:prSet/>
      <dgm:spPr/>
      <dgm:t>
        <a:bodyPr/>
        <a:lstStyle/>
        <a:p>
          <a:endParaRPr lang="en-IL"/>
        </a:p>
      </dgm:t>
    </dgm:pt>
    <dgm:pt modelId="{F24641E5-364D-4AE3-A638-F0E75B4AEE6E}" type="sibTrans" cxnId="{F03B0B63-8553-4D2C-B67F-1AB9C4A65C3C}">
      <dgm:prSet/>
      <dgm:spPr/>
      <dgm:t>
        <a:bodyPr/>
        <a:lstStyle/>
        <a:p>
          <a:endParaRPr lang="en-IL"/>
        </a:p>
      </dgm:t>
    </dgm:pt>
    <dgm:pt modelId="{2B975E67-7EE4-49B1-A8C5-1830803E9415}">
      <dgm:prSet phldrT="[Text]"/>
      <dgm:spPr/>
      <dgm:t>
        <a:bodyPr/>
        <a:lstStyle/>
        <a:p>
          <a:r>
            <a:rPr lang="he-IL" dirty="0"/>
            <a:t>אתור רמזורים ע"י רשת נוירונים</a:t>
          </a:r>
          <a:endParaRPr lang="en-IL" dirty="0"/>
        </a:p>
      </dgm:t>
    </dgm:pt>
    <dgm:pt modelId="{0136BA92-01F3-4FD1-BAEF-1D7027AC712D}" type="parTrans" cxnId="{E24AEB84-2472-4CE4-8328-2BC34EDDBAE6}">
      <dgm:prSet/>
      <dgm:spPr/>
      <dgm:t>
        <a:bodyPr/>
        <a:lstStyle/>
        <a:p>
          <a:endParaRPr lang="en-IL"/>
        </a:p>
      </dgm:t>
    </dgm:pt>
    <dgm:pt modelId="{FC6D8F07-9AE1-4914-94BD-8980DE92B102}" type="sibTrans" cxnId="{E24AEB84-2472-4CE4-8328-2BC34EDDBAE6}">
      <dgm:prSet/>
      <dgm:spPr/>
      <dgm:t>
        <a:bodyPr/>
        <a:lstStyle/>
        <a:p>
          <a:endParaRPr lang="en-IL"/>
        </a:p>
      </dgm:t>
    </dgm:pt>
    <dgm:pt modelId="{EF039380-9E24-43D3-BB93-846AA8AE7595}">
      <dgm:prSet phldrT="[Text]"/>
      <dgm:spPr/>
      <dgm:t>
        <a:bodyPr/>
        <a:lstStyle/>
        <a:p>
          <a:r>
            <a:rPr lang="en-US"/>
            <a:t>Part III</a:t>
          </a:r>
          <a:endParaRPr lang="en-IL" dirty="0"/>
        </a:p>
      </dgm:t>
    </dgm:pt>
    <dgm:pt modelId="{AECC8282-4E43-4396-B3A7-BA441608E733}" type="parTrans" cxnId="{21DEED03-8EA4-4D07-9270-08A3EA1A62B7}">
      <dgm:prSet/>
      <dgm:spPr/>
      <dgm:t>
        <a:bodyPr/>
        <a:lstStyle/>
        <a:p>
          <a:endParaRPr lang="en-IL"/>
        </a:p>
      </dgm:t>
    </dgm:pt>
    <dgm:pt modelId="{F2B7838F-4770-43BD-949B-730F35BD6B66}" type="sibTrans" cxnId="{21DEED03-8EA4-4D07-9270-08A3EA1A62B7}">
      <dgm:prSet/>
      <dgm:spPr/>
      <dgm:t>
        <a:bodyPr/>
        <a:lstStyle/>
        <a:p>
          <a:endParaRPr lang="en-IL"/>
        </a:p>
      </dgm:t>
    </dgm:pt>
    <dgm:pt modelId="{3EC1FDA5-656C-4653-B835-0F2C6AA1F383}">
      <dgm:prSet phldrT="[Text]"/>
      <dgm:spPr/>
      <dgm:t>
        <a:bodyPr/>
        <a:lstStyle/>
        <a:p>
          <a:r>
            <a:rPr lang="he-IL" dirty="0"/>
            <a:t>שערוך המרחק לכל רמזור</a:t>
          </a:r>
          <a:endParaRPr lang="en-IL" dirty="0"/>
        </a:p>
      </dgm:t>
    </dgm:pt>
    <dgm:pt modelId="{BC2E497E-148A-454B-89B6-BEE35AEA51CE}" type="parTrans" cxnId="{3BCF7DC7-72D5-4455-8B51-A87FE657D5E4}">
      <dgm:prSet/>
      <dgm:spPr/>
      <dgm:t>
        <a:bodyPr/>
        <a:lstStyle/>
        <a:p>
          <a:endParaRPr lang="en-IL"/>
        </a:p>
      </dgm:t>
    </dgm:pt>
    <dgm:pt modelId="{CDB9433C-40F2-4480-A1A0-B0C04842B080}" type="sibTrans" cxnId="{3BCF7DC7-72D5-4455-8B51-A87FE657D5E4}">
      <dgm:prSet/>
      <dgm:spPr/>
      <dgm:t>
        <a:bodyPr/>
        <a:lstStyle/>
        <a:p>
          <a:endParaRPr lang="en-IL"/>
        </a:p>
      </dgm:t>
    </dgm:pt>
    <dgm:pt modelId="{553D0988-013C-4474-A38E-27A54638CCC5}">
      <dgm:prSet/>
      <dgm:spPr/>
      <dgm:t>
        <a:bodyPr/>
        <a:lstStyle/>
        <a:p>
          <a:r>
            <a:rPr lang="en-US"/>
            <a:t>Part IV</a:t>
          </a:r>
          <a:endParaRPr lang="en-IL" dirty="0"/>
        </a:p>
      </dgm:t>
    </dgm:pt>
    <dgm:pt modelId="{74E39770-2F2F-4A16-A9E1-EB5A31B1A3D0}" type="parTrans" cxnId="{14BBE48D-06D2-4383-ADEB-2E9B5FF41FB8}">
      <dgm:prSet/>
      <dgm:spPr/>
      <dgm:t>
        <a:bodyPr/>
        <a:lstStyle/>
        <a:p>
          <a:endParaRPr lang="en-IL"/>
        </a:p>
      </dgm:t>
    </dgm:pt>
    <dgm:pt modelId="{A0E36A72-9036-4EAB-A8D8-6BAB61E2CD7C}" type="sibTrans" cxnId="{14BBE48D-06D2-4383-ADEB-2E9B5FF41FB8}">
      <dgm:prSet/>
      <dgm:spPr/>
      <dgm:t>
        <a:bodyPr/>
        <a:lstStyle/>
        <a:p>
          <a:endParaRPr lang="en-IL"/>
        </a:p>
      </dgm:t>
    </dgm:pt>
    <dgm:pt modelId="{459243A5-12ED-421F-8EB3-F51DB577FBCF}">
      <dgm:prSet/>
      <dgm:spPr/>
      <dgm:t>
        <a:bodyPr/>
        <a:lstStyle/>
        <a:p>
          <a:r>
            <a:rPr lang="he-IL" dirty="0"/>
            <a:t>אינטגרציה למוצר שלם</a:t>
          </a:r>
          <a:endParaRPr lang="en-IL" dirty="0"/>
        </a:p>
      </dgm:t>
    </dgm:pt>
    <dgm:pt modelId="{4F396782-E8D6-4C19-8D2F-BB189BAF657F}" type="parTrans" cxnId="{7879A616-88B5-444E-88B4-434E245E2C33}">
      <dgm:prSet/>
      <dgm:spPr/>
      <dgm:t>
        <a:bodyPr/>
        <a:lstStyle/>
        <a:p>
          <a:endParaRPr lang="en-IL"/>
        </a:p>
      </dgm:t>
    </dgm:pt>
    <dgm:pt modelId="{A18239C0-B611-4267-9DD4-4664E5D8011C}" type="sibTrans" cxnId="{7879A616-88B5-444E-88B4-434E245E2C33}">
      <dgm:prSet/>
      <dgm:spPr/>
      <dgm:t>
        <a:bodyPr/>
        <a:lstStyle/>
        <a:p>
          <a:endParaRPr lang="en-IL"/>
        </a:p>
      </dgm:t>
    </dgm:pt>
    <dgm:pt modelId="{C10699F3-6349-490D-8F8B-B9FA27C6340D}" type="pres">
      <dgm:prSet presAssocID="{777E6D27-0863-4846-8A39-BF8DB5B8A091}" presName="Name0" presStyleCnt="0">
        <dgm:presLayoutVars>
          <dgm:dir val="rev"/>
          <dgm:animLvl val="lvl"/>
          <dgm:resizeHandles val="exact"/>
        </dgm:presLayoutVars>
      </dgm:prSet>
      <dgm:spPr/>
    </dgm:pt>
    <dgm:pt modelId="{CF5B4571-718D-432A-8411-232C1B2A2A62}" type="pres">
      <dgm:prSet presAssocID="{C233D41B-194C-4133-8032-B0C9CDCD3601}" presName="compositeNode" presStyleCnt="0">
        <dgm:presLayoutVars>
          <dgm:bulletEnabled val="1"/>
        </dgm:presLayoutVars>
      </dgm:prSet>
      <dgm:spPr/>
    </dgm:pt>
    <dgm:pt modelId="{4B6393AC-0940-4194-AAF4-5E307BEC4EA1}" type="pres">
      <dgm:prSet presAssocID="{C233D41B-194C-4133-8032-B0C9CDCD3601}" presName="bgRect" presStyleLbl="node1" presStyleIdx="0" presStyleCnt="4"/>
      <dgm:spPr/>
    </dgm:pt>
    <dgm:pt modelId="{771F405D-645A-48BF-A3C8-16129A98BEA3}" type="pres">
      <dgm:prSet presAssocID="{C233D41B-194C-4133-8032-B0C9CDCD3601}" presName="parentNode" presStyleLbl="node1" presStyleIdx="0" presStyleCnt="4">
        <dgm:presLayoutVars>
          <dgm:chMax val="0"/>
          <dgm:bulletEnabled val="1"/>
        </dgm:presLayoutVars>
      </dgm:prSet>
      <dgm:spPr/>
    </dgm:pt>
    <dgm:pt modelId="{6D0823E4-04A8-42C1-AF1C-7CE253EF3EC6}" type="pres">
      <dgm:prSet presAssocID="{C233D41B-194C-4133-8032-B0C9CDCD3601}" presName="childNode" presStyleLbl="node1" presStyleIdx="0" presStyleCnt="4">
        <dgm:presLayoutVars>
          <dgm:bulletEnabled val="1"/>
        </dgm:presLayoutVars>
      </dgm:prSet>
      <dgm:spPr/>
    </dgm:pt>
    <dgm:pt modelId="{122B5635-425C-4530-9448-580916CF6BA1}" type="pres">
      <dgm:prSet presAssocID="{562486ED-427E-4088-AF86-05DE3AA89E73}" presName="hSp" presStyleCnt="0"/>
      <dgm:spPr/>
    </dgm:pt>
    <dgm:pt modelId="{6293A36E-400D-44E3-A84B-851BAFEF1184}" type="pres">
      <dgm:prSet presAssocID="{562486ED-427E-4088-AF86-05DE3AA89E73}" presName="vProcSp" presStyleCnt="0"/>
      <dgm:spPr/>
    </dgm:pt>
    <dgm:pt modelId="{E0CB0EC9-90E1-4731-8C11-96BC8613F466}" type="pres">
      <dgm:prSet presAssocID="{562486ED-427E-4088-AF86-05DE3AA89E73}" presName="vSp1" presStyleCnt="0"/>
      <dgm:spPr/>
    </dgm:pt>
    <dgm:pt modelId="{8E89631E-4E97-4CFD-BC49-A31586ECE99E}" type="pres">
      <dgm:prSet presAssocID="{562486ED-427E-4088-AF86-05DE3AA89E73}" presName="simulatedConn" presStyleLbl="solidFgAcc1" presStyleIdx="0" presStyleCnt="3"/>
      <dgm:spPr/>
    </dgm:pt>
    <dgm:pt modelId="{EEDCDEEE-41DC-4FB0-B7DF-E1CE2370402F}" type="pres">
      <dgm:prSet presAssocID="{562486ED-427E-4088-AF86-05DE3AA89E73}" presName="vSp2" presStyleCnt="0"/>
      <dgm:spPr/>
    </dgm:pt>
    <dgm:pt modelId="{16037A50-D7DC-4E55-AC06-BB6BA4E2BD18}" type="pres">
      <dgm:prSet presAssocID="{562486ED-427E-4088-AF86-05DE3AA89E73}" presName="sibTrans" presStyleCnt="0"/>
      <dgm:spPr/>
    </dgm:pt>
    <dgm:pt modelId="{240BACF5-9B9B-4D3C-83FA-EF6794CD00F6}" type="pres">
      <dgm:prSet presAssocID="{7C78E206-D6A2-4F9F-A1DA-28E83CC6D871}" presName="compositeNode" presStyleCnt="0">
        <dgm:presLayoutVars>
          <dgm:bulletEnabled val="1"/>
        </dgm:presLayoutVars>
      </dgm:prSet>
      <dgm:spPr/>
    </dgm:pt>
    <dgm:pt modelId="{7396C12C-EE5A-4032-A0D4-C93C5E391D34}" type="pres">
      <dgm:prSet presAssocID="{7C78E206-D6A2-4F9F-A1DA-28E83CC6D871}" presName="bgRect" presStyleLbl="node1" presStyleIdx="1" presStyleCnt="4"/>
      <dgm:spPr/>
    </dgm:pt>
    <dgm:pt modelId="{525BF30A-702C-4F48-A75E-6227D95AEC7E}" type="pres">
      <dgm:prSet presAssocID="{7C78E206-D6A2-4F9F-A1DA-28E83CC6D871}" presName="parentNode" presStyleLbl="node1" presStyleIdx="1" presStyleCnt="4">
        <dgm:presLayoutVars>
          <dgm:chMax val="0"/>
          <dgm:bulletEnabled val="1"/>
        </dgm:presLayoutVars>
      </dgm:prSet>
      <dgm:spPr/>
    </dgm:pt>
    <dgm:pt modelId="{95E0FB25-0878-4CB3-9E2B-AF5AEF0291C2}" type="pres">
      <dgm:prSet presAssocID="{7C78E206-D6A2-4F9F-A1DA-28E83CC6D871}" presName="childNode" presStyleLbl="node1" presStyleIdx="1" presStyleCnt="4">
        <dgm:presLayoutVars>
          <dgm:bulletEnabled val="1"/>
        </dgm:presLayoutVars>
      </dgm:prSet>
      <dgm:spPr/>
    </dgm:pt>
    <dgm:pt modelId="{95928FB9-C127-46CE-9860-08A9387929AD}" type="pres">
      <dgm:prSet presAssocID="{F24641E5-364D-4AE3-A638-F0E75B4AEE6E}" presName="hSp" presStyleCnt="0"/>
      <dgm:spPr/>
    </dgm:pt>
    <dgm:pt modelId="{D8F9FEA9-CC89-47F3-A034-7F2D179ABD01}" type="pres">
      <dgm:prSet presAssocID="{F24641E5-364D-4AE3-A638-F0E75B4AEE6E}" presName="vProcSp" presStyleCnt="0"/>
      <dgm:spPr/>
    </dgm:pt>
    <dgm:pt modelId="{30D702DA-F69E-4391-852E-CD82508473E0}" type="pres">
      <dgm:prSet presAssocID="{F24641E5-364D-4AE3-A638-F0E75B4AEE6E}" presName="vSp1" presStyleCnt="0"/>
      <dgm:spPr/>
    </dgm:pt>
    <dgm:pt modelId="{7430D6C6-4936-4F7C-A6F4-90CF2406A939}" type="pres">
      <dgm:prSet presAssocID="{F24641E5-364D-4AE3-A638-F0E75B4AEE6E}" presName="simulatedConn" presStyleLbl="solidFgAcc1" presStyleIdx="1" presStyleCnt="3"/>
      <dgm:spPr/>
    </dgm:pt>
    <dgm:pt modelId="{17BB4FBD-F820-4E59-A063-A77F2B947A5D}" type="pres">
      <dgm:prSet presAssocID="{F24641E5-364D-4AE3-A638-F0E75B4AEE6E}" presName="vSp2" presStyleCnt="0"/>
      <dgm:spPr/>
    </dgm:pt>
    <dgm:pt modelId="{92E2E260-6130-4C0F-BB00-BB546CC0CD75}" type="pres">
      <dgm:prSet presAssocID="{F24641E5-364D-4AE3-A638-F0E75B4AEE6E}" presName="sibTrans" presStyleCnt="0"/>
      <dgm:spPr/>
    </dgm:pt>
    <dgm:pt modelId="{39ECC75F-9ADC-4353-BC42-DF1860D59B58}" type="pres">
      <dgm:prSet presAssocID="{EF039380-9E24-43D3-BB93-846AA8AE7595}" presName="compositeNode" presStyleCnt="0">
        <dgm:presLayoutVars>
          <dgm:bulletEnabled val="1"/>
        </dgm:presLayoutVars>
      </dgm:prSet>
      <dgm:spPr/>
    </dgm:pt>
    <dgm:pt modelId="{D8AD8579-8740-41FE-B8D8-C723BA31EAC1}" type="pres">
      <dgm:prSet presAssocID="{EF039380-9E24-43D3-BB93-846AA8AE7595}" presName="bgRect" presStyleLbl="node1" presStyleIdx="2" presStyleCnt="4"/>
      <dgm:spPr/>
    </dgm:pt>
    <dgm:pt modelId="{62C4E23F-D54A-41FD-9855-DDDAC2F7130E}" type="pres">
      <dgm:prSet presAssocID="{EF039380-9E24-43D3-BB93-846AA8AE7595}" presName="parentNode" presStyleLbl="node1" presStyleIdx="2" presStyleCnt="4">
        <dgm:presLayoutVars>
          <dgm:chMax val="0"/>
          <dgm:bulletEnabled val="1"/>
        </dgm:presLayoutVars>
      </dgm:prSet>
      <dgm:spPr/>
    </dgm:pt>
    <dgm:pt modelId="{B39A4066-EEAF-4A67-A075-ADDA5C4A6B8D}" type="pres">
      <dgm:prSet presAssocID="{EF039380-9E24-43D3-BB93-846AA8AE7595}" presName="childNode" presStyleLbl="node1" presStyleIdx="2" presStyleCnt="4">
        <dgm:presLayoutVars>
          <dgm:bulletEnabled val="1"/>
        </dgm:presLayoutVars>
      </dgm:prSet>
      <dgm:spPr/>
    </dgm:pt>
    <dgm:pt modelId="{79F00179-5227-4DA0-B86F-116889BBD36C}" type="pres">
      <dgm:prSet presAssocID="{F2B7838F-4770-43BD-949B-730F35BD6B66}" presName="hSp" presStyleCnt="0"/>
      <dgm:spPr/>
    </dgm:pt>
    <dgm:pt modelId="{30F467EA-787C-4220-A534-DB10FD2AFAE1}" type="pres">
      <dgm:prSet presAssocID="{F2B7838F-4770-43BD-949B-730F35BD6B66}" presName="vProcSp" presStyleCnt="0"/>
      <dgm:spPr/>
    </dgm:pt>
    <dgm:pt modelId="{9A74D68B-53D3-4B66-8782-4AEB80A6D53B}" type="pres">
      <dgm:prSet presAssocID="{F2B7838F-4770-43BD-949B-730F35BD6B66}" presName="vSp1" presStyleCnt="0"/>
      <dgm:spPr/>
    </dgm:pt>
    <dgm:pt modelId="{3E0E9F0D-C09A-48F1-A5CE-D385E26E2A9F}" type="pres">
      <dgm:prSet presAssocID="{F2B7838F-4770-43BD-949B-730F35BD6B66}" presName="simulatedConn" presStyleLbl="solidFgAcc1" presStyleIdx="2" presStyleCnt="3"/>
      <dgm:spPr/>
    </dgm:pt>
    <dgm:pt modelId="{D2DD6421-CB37-40BD-9C4D-F1290227BF76}" type="pres">
      <dgm:prSet presAssocID="{F2B7838F-4770-43BD-949B-730F35BD6B66}" presName="vSp2" presStyleCnt="0"/>
      <dgm:spPr/>
    </dgm:pt>
    <dgm:pt modelId="{F7E96DF0-E066-4A14-BD79-754280E2775A}" type="pres">
      <dgm:prSet presAssocID="{F2B7838F-4770-43BD-949B-730F35BD6B66}" presName="sibTrans" presStyleCnt="0"/>
      <dgm:spPr/>
    </dgm:pt>
    <dgm:pt modelId="{A3A1FEF0-8B58-4B62-90A8-59A67B8EA7CA}" type="pres">
      <dgm:prSet presAssocID="{553D0988-013C-4474-A38E-27A54638CCC5}" presName="compositeNode" presStyleCnt="0">
        <dgm:presLayoutVars>
          <dgm:bulletEnabled val="1"/>
        </dgm:presLayoutVars>
      </dgm:prSet>
      <dgm:spPr/>
    </dgm:pt>
    <dgm:pt modelId="{418797E9-C23D-4021-985F-729DA5695E3D}" type="pres">
      <dgm:prSet presAssocID="{553D0988-013C-4474-A38E-27A54638CCC5}" presName="bgRect" presStyleLbl="node1" presStyleIdx="3" presStyleCnt="4"/>
      <dgm:spPr/>
    </dgm:pt>
    <dgm:pt modelId="{B93E2EA8-3DC7-4D2F-919C-905A98CD04CC}" type="pres">
      <dgm:prSet presAssocID="{553D0988-013C-4474-A38E-27A54638CCC5}" presName="parentNode" presStyleLbl="node1" presStyleIdx="3" presStyleCnt="4">
        <dgm:presLayoutVars>
          <dgm:chMax val="0"/>
          <dgm:bulletEnabled val="1"/>
        </dgm:presLayoutVars>
      </dgm:prSet>
      <dgm:spPr/>
    </dgm:pt>
    <dgm:pt modelId="{F195D865-3437-4B2F-A6BD-1586459BB96C}" type="pres">
      <dgm:prSet presAssocID="{553D0988-013C-4474-A38E-27A54638CCC5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21DEED03-8EA4-4D07-9270-08A3EA1A62B7}" srcId="{777E6D27-0863-4846-8A39-BF8DB5B8A091}" destId="{EF039380-9E24-43D3-BB93-846AA8AE7595}" srcOrd="2" destOrd="0" parTransId="{AECC8282-4E43-4396-B3A7-BA441608E733}" sibTransId="{F2B7838F-4770-43BD-949B-730F35BD6B66}"/>
    <dgm:cxn modelId="{7879A616-88B5-444E-88B4-434E245E2C33}" srcId="{553D0988-013C-4474-A38E-27A54638CCC5}" destId="{459243A5-12ED-421F-8EB3-F51DB577FBCF}" srcOrd="0" destOrd="0" parTransId="{4F396782-E8D6-4C19-8D2F-BB189BAF657F}" sibTransId="{A18239C0-B611-4267-9DD4-4664E5D8011C}"/>
    <dgm:cxn modelId="{FE4A3526-1EA5-4918-86FC-70544AD01B94}" type="presOf" srcId="{5FDCE7EA-F628-4DA9-B0CC-409395DDAC77}" destId="{6D0823E4-04A8-42C1-AF1C-7CE253EF3EC6}" srcOrd="0" destOrd="0" presId="urn:microsoft.com/office/officeart/2005/8/layout/hProcess7"/>
    <dgm:cxn modelId="{45C35F2E-08CE-4151-81BC-B79FE2650C80}" srcId="{777E6D27-0863-4846-8A39-BF8DB5B8A091}" destId="{C233D41B-194C-4133-8032-B0C9CDCD3601}" srcOrd="0" destOrd="0" parTransId="{4007D1A8-A917-4B4F-824D-DE6BF5B0A06F}" sibTransId="{562486ED-427E-4088-AF86-05DE3AA89E73}"/>
    <dgm:cxn modelId="{82FB3941-FABE-4975-A0FB-2FC9BDE6C29D}" type="presOf" srcId="{777E6D27-0863-4846-8A39-BF8DB5B8A091}" destId="{C10699F3-6349-490D-8F8B-B9FA27C6340D}" srcOrd="0" destOrd="0" presId="urn:microsoft.com/office/officeart/2005/8/layout/hProcess7"/>
    <dgm:cxn modelId="{8CFA9C62-2CB8-434D-A72B-47D5AA5CB492}" type="presOf" srcId="{3EC1FDA5-656C-4653-B835-0F2C6AA1F383}" destId="{B39A4066-EEAF-4A67-A075-ADDA5C4A6B8D}" srcOrd="0" destOrd="0" presId="urn:microsoft.com/office/officeart/2005/8/layout/hProcess7"/>
    <dgm:cxn modelId="{A1D3F862-D173-4E9A-B2E6-EB77D6951043}" type="presOf" srcId="{459243A5-12ED-421F-8EB3-F51DB577FBCF}" destId="{F195D865-3437-4B2F-A6BD-1586459BB96C}" srcOrd="0" destOrd="0" presId="urn:microsoft.com/office/officeart/2005/8/layout/hProcess7"/>
    <dgm:cxn modelId="{F03B0B63-8553-4D2C-B67F-1AB9C4A65C3C}" srcId="{777E6D27-0863-4846-8A39-BF8DB5B8A091}" destId="{7C78E206-D6A2-4F9F-A1DA-28E83CC6D871}" srcOrd="1" destOrd="0" parTransId="{990838B2-F1E8-46D8-8CF6-CBA0DD487FEF}" sibTransId="{F24641E5-364D-4AE3-A638-F0E75B4AEE6E}"/>
    <dgm:cxn modelId="{C4E41347-CF03-4444-9AB0-156B78312BCE}" type="presOf" srcId="{C233D41B-194C-4133-8032-B0C9CDCD3601}" destId="{771F405D-645A-48BF-A3C8-16129A98BEA3}" srcOrd="1" destOrd="0" presId="urn:microsoft.com/office/officeart/2005/8/layout/hProcess7"/>
    <dgm:cxn modelId="{859AC347-CE47-40BC-BE4E-D1F692AA8931}" type="presOf" srcId="{553D0988-013C-4474-A38E-27A54638CCC5}" destId="{B93E2EA8-3DC7-4D2F-919C-905A98CD04CC}" srcOrd="1" destOrd="0" presId="urn:microsoft.com/office/officeart/2005/8/layout/hProcess7"/>
    <dgm:cxn modelId="{7A3A584A-2FAE-4AF7-9D71-77FF5A5EC28A}" srcId="{C233D41B-194C-4133-8032-B0C9CDCD3601}" destId="{5FDCE7EA-F628-4DA9-B0CC-409395DDAC77}" srcOrd="0" destOrd="0" parTransId="{B87814B3-75D1-436A-9D75-BBDACBCEBBAC}" sibTransId="{FE6BA60A-447D-4187-9A33-844D62BDA732}"/>
    <dgm:cxn modelId="{E24AEB84-2472-4CE4-8328-2BC34EDDBAE6}" srcId="{7C78E206-D6A2-4F9F-A1DA-28E83CC6D871}" destId="{2B975E67-7EE4-49B1-A8C5-1830803E9415}" srcOrd="0" destOrd="0" parTransId="{0136BA92-01F3-4FD1-BAEF-1D7027AC712D}" sibTransId="{FC6D8F07-9AE1-4914-94BD-8980DE92B102}"/>
    <dgm:cxn modelId="{14BBE48D-06D2-4383-ADEB-2E9B5FF41FB8}" srcId="{777E6D27-0863-4846-8A39-BF8DB5B8A091}" destId="{553D0988-013C-4474-A38E-27A54638CCC5}" srcOrd="3" destOrd="0" parTransId="{74E39770-2F2F-4A16-A9E1-EB5A31B1A3D0}" sibTransId="{A0E36A72-9036-4EAB-A8D8-6BAB61E2CD7C}"/>
    <dgm:cxn modelId="{4DEC869E-F2CC-4A01-A1D5-BB859C470158}" type="presOf" srcId="{EF039380-9E24-43D3-BB93-846AA8AE7595}" destId="{D8AD8579-8740-41FE-B8D8-C723BA31EAC1}" srcOrd="0" destOrd="0" presId="urn:microsoft.com/office/officeart/2005/8/layout/hProcess7"/>
    <dgm:cxn modelId="{AB9872A8-1016-4E70-B17F-E9BF7569FD2A}" type="presOf" srcId="{7C78E206-D6A2-4F9F-A1DA-28E83CC6D871}" destId="{525BF30A-702C-4F48-A75E-6227D95AEC7E}" srcOrd="1" destOrd="0" presId="urn:microsoft.com/office/officeart/2005/8/layout/hProcess7"/>
    <dgm:cxn modelId="{0B5DA0AB-51F7-46CD-804D-1D2ED679ABBF}" type="presOf" srcId="{553D0988-013C-4474-A38E-27A54638CCC5}" destId="{418797E9-C23D-4021-985F-729DA5695E3D}" srcOrd="0" destOrd="0" presId="urn:microsoft.com/office/officeart/2005/8/layout/hProcess7"/>
    <dgm:cxn modelId="{0E8783B9-043C-445C-9589-68135F9FF7FE}" type="presOf" srcId="{7C78E206-D6A2-4F9F-A1DA-28E83CC6D871}" destId="{7396C12C-EE5A-4032-A0D4-C93C5E391D34}" srcOrd="0" destOrd="0" presId="urn:microsoft.com/office/officeart/2005/8/layout/hProcess7"/>
    <dgm:cxn modelId="{4CDABCBC-1631-41D4-B546-4683926AEBB0}" type="presOf" srcId="{C233D41B-194C-4133-8032-B0C9CDCD3601}" destId="{4B6393AC-0940-4194-AAF4-5E307BEC4EA1}" srcOrd="0" destOrd="0" presId="urn:microsoft.com/office/officeart/2005/8/layout/hProcess7"/>
    <dgm:cxn modelId="{3BCF7DC7-72D5-4455-8B51-A87FE657D5E4}" srcId="{EF039380-9E24-43D3-BB93-846AA8AE7595}" destId="{3EC1FDA5-656C-4653-B835-0F2C6AA1F383}" srcOrd="0" destOrd="0" parTransId="{BC2E497E-148A-454B-89B6-BEE35AEA51CE}" sibTransId="{CDB9433C-40F2-4480-A1A0-B0C04842B080}"/>
    <dgm:cxn modelId="{06DB49DD-6F6B-474C-879C-C8A799C3BF9E}" type="presOf" srcId="{EF039380-9E24-43D3-BB93-846AA8AE7595}" destId="{62C4E23F-D54A-41FD-9855-DDDAC2F7130E}" srcOrd="1" destOrd="0" presId="urn:microsoft.com/office/officeart/2005/8/layout/hProcess7"/>
    <dgm:cxn modelId="{DD1B14FD-2CBA-48E5-BC49-C762A31F8610}" type="presOf" srcId="{2B975E67-7EE4-49B1-A8C5-1830803E9415}" destId="{95E0FB25-0878-4CB3-9E2B-AF5AEF0291C2}" srcOrd="0" destOrd="0" presId="urn:microsoft.com/office/officeart/2005/8/layout/hProcess7"/>
    <dgm:cxn modelId="{8711D712-07F2-4C85-A1D5-9FBE380771F0}" type="presParOf" srcId="{C10699F3-6349-490D-8F8B-B9FA27C6340D}" destId="{CF5B4571-718D-432A-8411-232C1B2A2A62}" srcOrd="0" destOrd="0" presId="urn:microsoft.com/office/officeart/2005/8/layout/hProcess7"/>
    <dgm:cxn modelId="{240158D8-7D45-44C8-95F1-5C13BA92A6AA}" type="presParOf" srcId="{CF5B4571-718D-432A-8411-232C1B2A2A62}" destId="{4B6393AC-0940-4194-AAF4-5E307BEC4EA1}" srcOrd="0" destOrd="0" presId="urn:microsoft.com/office/officeart/2005/8/layout/hProcess7"/>
    <dgm:cxn modelId="{D6891340-874C-44B9-90A6-E511930AC250}" type="presParOf" srcId="{CF5B4571-718D-432A-8411-232C1B2A2A62}" destId="{771F405D-645A-48BF-A3C8-16129A98BEA3}" srcOrd="1" destOrd="0" presId="urn:microsoft.com/office/officeart/2005/8/layout/hProcess7"/>
    <dgm:cxn modelId="{DD730BE1-4EA1-492C-A538-F008959B957B}" type="presParOf" srcId="{CF5B4571-718D-432A-8411-232C1B2A2A62}" destId="{6D0823E4-04A8-42C1-AF1C-7CE253EF3EC6}" srcOrd="2" destOrd="0" presId="urn:microsoft.com/office/officeart/2005/8/layout/hProcess7"/>
    <dgm:cxn modelId="{D11F0E2B-DA93-4BB6-AB2B-4520F75354BE}" type="presParOf" srcId="{C10699F3-6349-490D-8F8B-B9FA27C6340D}" destId="{122B5635-425C-4530-9448-580916CF6BA1}" srcOrd="1" destOrd="0" presId="urn:microsoft.com/office/officeart/2005/8/layout/hProcess7"/>
    <dgm:cxn modelId="{E1DCC575-848C-4EA9-A8BB-9C6ECAB5ED26}" type="presParOf" srcId="{C10699F3-6349-490D-8F8B-B9FA27C6340D}" destId="{6293A36E-400D-44E3-A84B-851BAFEF1184}" srcOrd="2" destOrd="0" presId="urn:microsoft.com/office/officeart/2005/8/layout/hProcess7"/>
    <dgm:cxn modelId="{3C7EA4B8-9BAD-484E-BCAE-D99CB493FC92}" type="presParOf" srcId="{6293A36E-400D-44E3-A84B-851BAFEF1184}" destId="{E0CB0EC9-90E1-4731-8C11-96BC8613F466}" srcOrd="0" destOrd="0" presId="urn:microsoft.com/office/officeart/2005/8/layout/hProcess7"/>
    <dgm:cxn modelId="{0381C8D7-13EB-4AC8-A622-9A9C00858D7C}" type="presParOf" srcId="{6293A36E-400D-44E3-A84B-851BAFEF1184}" destId="{8E89631E-4E97-4CFD-BC49-A31586ECE99E}" srcOrd="1" destOrd="0" presId="urn:microsoft.com/office/officeart/2005/8/layout/hProcess7"/>
    <dgm:cxn modelId="{5B0A561B-3769-48F6-B023-377169BC8A1E}" type="presParOf" srcId="{6293A36E-400D-44E3-A84B-851BAFEF1184}" destId="{EEDCDEEE-41DC-4FB0-B7DF-E1CE2370402F}" srcOrd="2" destOrd="0" presId="urn:microsoft.com/office/officeart/2005/8/layout/hProcess7"/>
    <dgm:cxn modelId="{6B901AFE-0385-4F50-84E5-A5CC75A64014}" type="presParOf" srcId="{C10699F3-6349-490D-8F8B-B9FA27C6340D}" destId="{16037A50-D7DC-4E55-AC06-BB6BA4E2BD18}" srcOrd="3" destOrd="0" presId="urn:microsoft.com/office/officeart/2005/8/layout/hProcess7"/>
    <dgm:cxn modelId="{3A1C9660-7CEF-4152-B09B-E2DE3CF9DB9D}" type="presParOf" srcId="{C10699F3-6349-490D-8F8B-B9FA27C6340D}" destId="{240BACF5-9B9B-4D3C-83FA-EF6794CD00F6}" srcOrd="4" destOrd="0" presId="urn:microsoft.com/office/officeart/2005/8/layout/hProcess7"/>
    <dgm:cxn modelId="{730E3B8F-78D8-4C45-995B-4662AF433D7E}" type="presParOf" srcId="{240BACF5-9B9B-4D3C-83FA-EF6794CD00F6}" destId="{7396C12C-EE5A-4032-A0D4-C93C5E391D34}" srcOrd="0" destOrd="0" presId="urn:microsoft.com/office/officeart/2005/8/layout/hProcess7"/>
    <dgm:cxn modelId="{CED25748-4442-40B7-A243-5A7B6437AF16}" type="presParOf" srcId="{240BACF5-9B9B-4D3C-83FA-EF6794CD00F6}" destId="{525BF30A-702C-4F48-A75E-6227D95AEC7E}" srcOrd="1" destOrd="0" presId="urn:microsoft.com/office/officeart/2005/8/layout/hProcess7"/>
    <dgm:cxn modelId="{32EC68B2-B640-4B0E-BBA2-3B87D258C973}" type="presParOf" srcId="{240BACF5-9B9B-4D3C-83FA-EF6794CD00F6}" destId="{95E0FB25-0878-4CB3-9E2B-AF5AEF0291C2}" srcOrd="2" destOrd="0" presId="urn:microsoft.com/office/officeart/2005/8/layout/hProcess7"/>
    <dgm:cxn modelId="{FD0C6380-593E-42CD-A8FD-D76467B1B6C1}" type="presParOf" srcId="{C10699F3-6349-490D-8F8B-B9FA27C6340D}" destId="{95928FB9-C127-46CE-9860-08A9387929AD}" srcOrd="5" destOrd="0" presId="urn:microsoft.com/office/officeart/2005/8/layout/hProcess7"/>
    <dgm:cxn modelId="{A2E6C6FD-278C-4BB4-9C46-2737AB123742}" type="presParOf" srcId="{C10699F3-6349-490D-8F8B-B9FA27C6340D}" destId="{D8F9FEA9-CC89-47F3-A034-7F2D179ABD01}" srcOrd="6" destOrd="0" presId="urn:microsoft.com/office/officeart/2005/8/layout/hProcess7"/>
    <dgm:cxn modelId="{5B0C039E-8FF7-402D-8DD2-A05D9EEEF9F8}" type="presParOf" srcId="{D8F9FEA9-CC89-47F3-A034-7F2D179ABD01}" destId="{30D702DA-F69E-4391-852E-CD82508473E0}" srcOrd="0" destOrd="0" presId="urn:microsoft.com/office/officeart/2005/8/layout/hProcess7"/>
    <dgm:cxn modelId="{F5B69C49-F399-44E1-94B6-2C98145D3A6C}" type="presParOf" srcId="{D8F9FEA9-CC89-47F3-A034-7F2D179ABD01}" destId="{7430D6C6-4936-4F7C-A6F4-90CF2406A939}" srcOrd="1" destOrd="0" presId="urn:microsoft.com/office/officeart/2005/8/layout/hProcess7"/>
    <dgm:cxn modelId="{488FDA75-E6EE-445C-B65C-556A2D9D87C6}" type="presParOf" srcId="{D8F9FEA9-CC89-47F3-A034-7F2D179ABD01}" destId="{17BB4FBD-F820-4E59-A063-A77F2B947A5D}" srcOrd="2" destOrd="0" presId="urn:microsoft.com/office/officeart/2005/8/layout/hProcess7"/>
    <dgm:cxn modelId="{17A47D1C-4C9A-4667-B59F-3A297DB47370}" type="presParOf" srcId="{C10699F3-6349-490D-8F8B-B9FA27C6340D}" destId="{92E2E260-6130-4C0F-BB00-BB546CC0CD75}" srcOrd="7" destOrd="0" presId="urn:microsoft.com/office/officeart/2005/8/layout/hProcess7"/>
    <dgm:cxn modelId="{E8F6996C-34D7-4205-BD71-51F003EA3708}" type="presParOf" srcId="{C10699F3-6349-490D-8F8B-B9FA27C6340D}" destId="{39ECC75F-9ADC-4353-BC42-DF1860D59B58}" srcOrd="8" destOrd="0" presId="urn:microsoft.com/office/officeart/2005/8/layout/hProcess7"/>
    <dgm:cxn modelId="{50BE799F-BF6B-4168-827A-05D719812882}" type="presParOf" srcId="{39ECC75F-9ADC-4353-BC42-DF1860D59B58}" destId="{D8AD8579-8740-41FE-B8D8-C723BA31EAC1}" srcOrd="0" destOrd="0" presId="urn:microsoft.com/office/officeart/2005/8/layout/hProcess7"/>
    <dgm:cxn modelId="{EEC8AE9C-2CC4-4882-8D84-E7E5462D48DB}" type="presParOf" srcId="{39ECC75F-9ADC-4353-BC42-DF1860D59B58}" destId="{62C4E23F-D54A-41FD-9855-DDDAC2F7130E}" srcOrd="1" destOrd="0" presId="urn:microsoft.com/office/officeart/2005/8/layout/hProcess7"/>
    <dgm:cxn modelId="{214C29F0-6F12-438B-8E05-5C3F57B5B644}" type="presParOf" srcId="{39ECC75F-9ADC-4353-BC42-DF1860D59B58}" destId="{B39A4066-EEAF-4A67-A075-ADDA5C4A6B8D}" srcOrd="2" destOrd="0" presId="urn:microsoft.com/office/officeart/2005/8/layout/hProcess7"/>
    <dgm:cxn modelId="{AF096741-DFAA-4E85-AE48-25F2745EA27F}" type="presParOf" srcId="{C10699F3-6349-490D-8F8B-B9FA27C6340D}" destId="{79F00179-5227-4DA0-B86F-116889BBD36C}" srcOrd="9" destOrd="0" presId="urn:microsoft.com/office/officeart/2005/8/layout/hProcess7"/>
    <dgm:cxn modelId="{2D708F8E-D4A3-4864-AD37-590358CE36C0}" type="presParOf" srcId="{C10699F3-6349-490D-8F8B-B9FA27C6340D}" destId="{30F467EA-787C-4220-A534-DB10FD2AFAE1}" srcOrd="10" destOrd="0" presId="urn:microsoft.com/office/officeart/2005/8/layout/hProcess7"/>
    <dgm:cxn modelId="{30BC1788-0448-4D4E-86E5-205397DF76D7}" type="presParOf" srcId="{30F467EA-787C-4220-A534-DB10FD2AFAE1}" destId="{9A74D68B-53D3-4B66-8782-4AEB80A6D53B}" srcOrd="0" destOrd="0" presId="urn:microsoft.com/office/officeart/2005/8/layout/hProcess7"/>
    <dgm:cxn modelId="{8AE30871-1192-45EB-BD3D-1989FE55C4F8}" type="presParOf" srcId="{30F467EA-787C-4220-A534-DB10FD2AFAE1}" destId="{3E0E9F0D-C09A-48F1-A5CE-D385E26E2A9F}" srcOrd="1" destOrd="0" presId="urn:microsoft.com/office/officeart/2005/8/layout/hProcess7"/>
    <dgm:cxn modelId="{6C5BED9C-546A-4735-BEF5-6ECE2731470E}" type="presParOf" srcId="{30F467EA-787C-4220-A534-DB10FD2AFAE1}" destId="{D2DD6421-CB37-40BD-9C4D-F1290227BF76}" srcOrd="2" destOrd="0" presId="urn:microsoft.com/office/officeart/2005/8/layout/hProcess7"/>
    <dgm:cxn modelId="{0002AE93-3511-4260-94CC-8222AAD940EE}" type="presParOf" srcId="{C10699F3-6349-490D-8F8B-B9FA27C6340D}" destId="{F7E96DF0-E066-4A14-BD79-754280E2775A}" srcOrd="11" destOrd="0" presId="urn:microsoft.com/office/officeart/2005/8/layout/hProcess7"/>
    <dgm:cxn modelId="{D1990C08-9EB7-4962-8CF7-6010A44AAD6F}" type="presParOf" srcId="{C10699F3-6349-490D-8F8B-B9FA27C6340D}" destId="{A3A1FEF0-8B58-4B62-90A8-59A67B8EA7CA}" srcOrd="12" destOrd="0" presId="urn:microsoft.com/office/officeart/2005/8/layout/hProcess7"/>
    <dgm:cxn modelId="{1EE7DD3A-EA30-4A74-8CE6-C29AE7CCE662}" type="presParOf" srcId="{A3A1FEF0-8B58-4B62-90A8-59A67B8EA7CA}" destId="{418797E9-C23D-4021-985F-729DA5695E3D}" srcOrd="0" destOrd="0" presId="urn:microsoft.com/office/officeart/2005/8/layout/hProcess7"/>
    <dgm:cxn modelId="{419EE3D0-E423-4B40-8E2C-DA4BA511BDEE}" type="presParOf" srcId="{A3A1FEF0-8B58-4B62-90A8-59A67B8EA7CA}" destId="{B93E2EA8-3DC7-4D2F-919C-905A98CD04CC}" srcOrd="1" destOrd="0" presId="urn:microsoft.com/office/officeart/2005/8/layout/hProcess7"/>
    <dgm:cxn modelId="{39575A03-82AE-499F-BE58-C3F0A055B832}" type="presParOf" srcId="{A3A1FEF0-8B58-4B62-90A8-59A67B8EA7CA}" destId="{F195D865-3437-4B2F-A6BD-1586459BB96C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C1688A-645A-41F7-B076-39CCB678A9FF}" type="doc">
      <dgm:prSet loTypeId="urn:microsoft.com/office/officeart/2011/layout/CircleProcess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L"/>
        </a:p>
      </dgm:t>
    </dgm:pt>
    <dgm:pt modelId="{072EE1AA-6D85-49CC-B61F-20ACDBAE5B97}">
      <dgm:prSet phldrT="[Text]"/>
      <dgm:spPr/>
      <dgm:t>
        <a:bodyPr/>
        <a:lstStyle/>
        <a:p>
          <a:pPr rtl="1"/>
          <a:r>
            <a:rPr lang="en-US" b="1" dirty="0"/>
            <a:t>TRAIN</a:t>
          </a:r>
          <a:r>
            <a:rPr lang="he-IL" b="1" dirty="0"/>
            <a:t>:</a:t>
          </a:r>
          <a:br>
            <a:rPr lang="en-US" dirty="0"/>
          </a:br>
          <a:r>
            <a:rPr lang="he-IL" dirty="0"/>
            <a:t>בשלב ראשון נאמן את הרשת על </a:t>
          </a:r>
          <a:r>
            <a:rPr lang="en-US" dirty="0"/>
            <a:t>DATASET</a:t>
          </a:r>
          <a:r>
            <a:rPr lang="he-IL" dirty="0"/>
            <a:t> מתויג (עם התגיות </a:t>
          </a:r>
          <a:r>
            <a:rPr lang="en-US" dirty="0"/>
            <a:t>YES/NO TFL</a:t>
          </a:r>
          <a:r>
            <a:rPr lang="he-IL" dirty="0"/>
            <a:t>)</a:t>
          </a:r>
          <a:endParaRPr lang="en-IL" dirty="0"/>
        </a:p>
      </dgm:t>
    </dgm:pt>
    <dgm:pt modelId="{66D120F9-5430-4D50-866F-A96CEF01210A}" type="parTrans" cxnId="{9CBE6893-0B34-436E-82E6-E6FE142B5F55}">
      <dgm:prSet/>
      <dgm:spPr/>
      <dgm:t>
        <a:bodyPr/>
        <a:lstStyle/>
        <a:p>
          <a:endParaRPr lang="en-IL"/>
        </a:p>
      </dgm:t>
    </dgm:pt>
    <dgm:pt modelId="{23AA151D-857B-4707-90E5-D24738B3705D}" type="sibTrans" cxnId="{9CBE6893-0B34-436E-82E6-E6FE142B5F55}">
      <dgm:prSet/>
      <dgm:spPr/>
      <dgm:t>
        <a:bodyPr/>
        <a:lstStyle/>
        <a:p>
          <a:endParaRPr lang="en-IL"/>
        </a:p>
      </dgm:t>
    </dgm:pt>
    <dgm:pt modelId="{78BF3580-D611-47EA-B1A2-0C5429A8CE08}">
      <dgm:prSet/>
      <dgm:spPr/>
      <dgm:t>
        <a:bodyPr/>
        <a:lstStyle/>
        <a:p>
          <a:pPr rtl="1"/>
          <a:r>
            <a:rPr lang="en-US" b="1" dirty="0"/>
            <a:t>VALIDATION</a:t>
          </a:r>
          <a:r>
            <a:rPr lang="he-IL" b="1" dirty="0"/>
            <a:t>:</a:t>
          </a:r>
          <a:br>
            <a:rPr lang="en-US" dirty="0"/>
          </a:br>
          <a:r>
            <a:rPr lang="he-IL" dirty="0"/>
            <a:t>לאחר האימון מעבירים ברשת </a:t>
          </a:r>
          <a:r>
            <a:rPr lang="en-US" dirty="0"/>
            <a:t>DATASET</a:t>
          </a:r>
          <a:r>
            <a:rPr lang="he-IL" dirty="0"/>
            <a:t>, על מנת לבחון את יכולות הרשת.</a:t>
          </a:r>
        </a:p>
      </dgm:t>
    </dgm:pt>
    <dgm:pt modelId="{69A82647-E67C-4F91-B64C-1E24E3819989}" type="parTrans" cxnId="{F4ACD7C9-3F58-4127-95C8-FF5E44F9832B}">
      <dgm:prSet/>
      <dgm:spPr/>
      <dgm:t>
        <a:bodyPr/>
        <a:lstStyle/>
        <a:p>
          <a:endParaRPr lang="en-IL"/>
        </a:p>
      </dgm:t>
    </dgm:pt>
    <dgm:pt modelId="{1D627250-B289-4B29-9C92-29D882CA9BA3}" type="sibTrans" cxnId="{F4ACD7C9-3F58-4127-95C8-FF5E44F9832B}">
      <dgm:prSet/>
      <dgm:spPr/>
      <dgm:t>
        <a:bodyPr/>
        <a:lstStyle/>
        <a:p>
          <a:endParaRPr lang="en-IL"/>
        </a:p>
      </dgm:t>
    </dgm:pt>
    <dgm:pt modelId="{A5C7EB71-3E89-4A2C-8C9E-8963824CCFA5}">
      <dgm:prSet/>
      <dgm:spPr/>
      <dgm:t>
        <a:bodyPr/>
        <a:lstStyle/>
        <a:p>
          <a:pPr rtl="1"/>
          <a:r>
            <a:rPr lang="en-US" b="1" dirty="0"/>
            <a:t>TEST</a:t>
          </a:r>
          <a:r>
            <a:rPr lang="he-IL" b="1" dirty="0"/>
            <a:t>:</a:t>
          </a:r>
          <a:br>
            <a:rPr lang="en-US" dirty="0"/>
          </a:br>
          <a:r>
            <a:rPr lang="he-IL" dirty="0"/>
            <a:t>בזמן אמת, נותנים למודל לזהות האם תמונה היא רמזור או לאו.</a:t>
          </a:r>
        </a:p>
      </dgm:t>
    </dgm:pt>
    <dgm:pt modelId="{7AB4525C-9518-4BFA-A30D-4DFEEE4663AC}" type="parTrans" cxnId="{BFC7CA78-7F20-4605-B1A2-9FA03B88CAAB}">
      <dgm:prSet/>
      <dgm:spPr/>
      <dgm:t>
        <a:bodyPr/>
        <a:lstStyle/>
        <a:p>
          <a:endParaRPr lang="en-IL"/>
        </a:p>
      </dgm:t>
    </dgm:pt>
    <dgm:pt modelId="{9C936CD4-AAF8-43CC-A1FF-0E2065503DD5}" type="sibTrans" cxnId="{BFC7CA78-7F20-4605-B1A2-9FA03B88CAAB}">
      <dgm:prSet/>
      <dgm:spPr/>
      <dgm:t>
        <a:bodyPr/>
        <a:lstStyle/>
        <a:p>
          <a:endParaRPr lang="en-IL"/>
        </a:p>
      </dgm:t>
    </dgm:pt>
    <dgm:pt modelId="{527EA35E-F502-4857-ADBE-7DF26015A977}" type="pres">
      <dgm:prSet presAssocID="{49C1688A-645A-41F7-B076-39CCB678A9FF}" presName="Name0" presStyleCnt="0">
        <dgm:presLayoutVars>
          <dgm:chMax val="11"/>
          <dgm:chPref val="11"/>
          <dgm:dir val="rev"/>
          <dgm:resizeHandles/>
        </dgm:presLayoutVars>
      </dgm:prSet>
      <dgm:spPr/>
    </dgm:pt>
    <dgm:pt modelId="{B6B50B01-0079-403A-ADAB-F2F3BC027826}" type="pres">
      <dgm:prSet presAssocID="{A5C7EB71-3E89-4A2C-8C9E-8963824CCFA5}" presName="Accent3" presStyleCnt="0"/>
      <dgm:spPr/>
    </dgm:pt>
    <dgm:pt modelId="{9CD7E758-1223-433A-9F95-2F694334C7AD}" type="pres">
      <dgm:prSet presAssocID="{A5C7EB71-3E89-4A2C-8C9E-8963824CCFA5}" presName="Accent" presStyleLbl="node1" presStyleIdx="0" presStyleCnt="3"/>
      <dgm:spPr/>
    </dgm:pt>
    <dgm:pt modelId="{3809F910-8A05-4C53-8988-0F8029D4E277}" type="pres">
      <dgm:prSet presAssocID="{A5C7EB71-3E89-4A2C-8C9E-8963824CCFA5}" presName="ParentBackground3" presStyleCnt="0"/>
      <dgm:spPr/>
    </dgm:pt>
    <dgm:pt modelId="{B0105163-281E-498B-A7F6-4B26833A31C9}" type="pres">
      <dgm:prSet presAssocID="{A5C7EB71-3E89-4A2C-8C9E-8963824CCFA5}" presName="ParentBackground" presStyleLbl="fgAcc1" presStyleIdx="0" presStyleCnt="3"/>
      <dgm:spPr/>
    </dgm:pt>
    <dgm:pt modelId="{27C9253E-3137-4DD5-A789-D49CF4506833}" type="pres">
      <dgm:prSet presAssocID="{A5C7EB71-3E89-4A2C-8C9E-8963824CCFA5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34574123-8342-4B94-8CAC-9559AD15A51B}" type="pres">
      <dgm:prSet presAssocID="{78BF3580-D611-47EA-B1A2-0C5429A8CE08}" presName="Accent2" presStyleCnt="0"/>
      <dgm:spPr/>
    </dgm:pt>
    <dgm:pt modelId="{6D1E5B7D-AD61-4817-85A4-161BCE8125F6}" type="pres">
      <dgm:prSet presAssocID="{78BF3580-D611-47EA-B1A2-0C5429A8CE08}" presName="Accent" presStyleLbl="node1" presStyleIdx="1" presStyleCnt="3"/>
      <dgm:spPr/>
    </dgm:pt>
    <dgm:pt modelId="{4879C05B-6CAB-419E-B5ED-1EF19313BE9C}" type="pres">
      <dgm:prSet presAssocID="{78BF3580-D611-47EA-B1A2-0C5429A8CE08}" presName="ParentBackground2" presStyleCnt="0"/>
      <dgm:spPr/>
    </dgm:pt>
    <dgm:pt modelId="{94DACB0E-5207-4DAF-9211-D66C025394D2}" type="pres">
      <dgm:prSet presAssocID="{78BF3580-D611-47EA-B1A2-0C5429A8CE08}" presName="ParentBackground" presStyleLbl="fgAcc1" presStyleIdx="1" presStyleCnt="3"/>
      <dgm:spPr/>
    </dgm:pt>
    <dgm:pt modelId="{327A4461-7367-4A99-9F50-88AB180DB160}" type="pres">
      <dgm:prSet presAssocID="{78BF3580-D611-47EA-B1A2-0C5429A8CE08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1F6AD10C-FC18-4DDC-B0FC-9B45D20D2610}" type="pres">
      <dgm:prSet presAssocID="{072EE1AA-6D85-49CC-B61F-20ACDBAE5B97}" presName="Accent1" presStyleCnt="0"/>
      <dgm:spPr/>
    </dgm:pt>
    <dgm:pt modelId="{0E06B2FF-882E-449D-B329-7899DEBA6753}" type="pres">
      <dgm:prSet presAssocID="{072EE1AA-6D85-49CC-B61F-20ACDBAE5B97}" presName="Accent" presStyleLbl="node1" presStyleIdx="2" presStyleCnt="3"/>
      <dgm:spPr/>
    </dgm:pt>
    <dgm:pt modelId="{E7C32E7F-143B-46B0-8555-AFBBCBE17566}" type="pres">
      <dgm:prSet presAssocID="{072EE1AA-6D85-49CC-B61F-20ACDBAE5B97}" presName="ParentBackground1" presStyleCnt="0"/>
      <dgm:spPr/>
    </dgm:pt>
    <dgm:pt modelId="{8B2160EA-A2B0-46A5-B0B6-71016021CD69}" type="pres">
      <dgm:prSet presAssocID="{072EE1AA-6D85-49CC-B61F-20ACDBAE5B97}" presName="ParentBackground" presStyleLbl="fgAcc1" presStyleIdx="2" presStyleCnt="3"/>
      <dgm:spPr/>
    </dgm:pt>
    <dgm:pt modelId="{4E168778-5D0D-4BA1-814D-FA3C26A0B6B1}" type="pres">
      <dgm:prSet presAssocID="{072EE1AA-6D85-49CC-B61F-20ACDBAE5B97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D71EDB10-A125-4B5F-AD2D-B802E7D8D1E7}" type="presOf" srcId="{072EE1AA-6D85-49CC-B61F-20ACDBAE5B97}" destId="{8B2160EA-A2B0-46A5-B0B6-71016021CD69}" srcOrd="0" destOrd="0" presId="urn:microsoft.com/office/officeart/2011/layout/CircleProcess"/>
    <dgm:cxn modelId="{1151C93A-60DF-43D8-82E7-215919A0B5A1}" type="presOf" srcId="{49C1688A-645A-41F7-B076-39CCB678A9FF}" destId="{527EA35E-F502-4857-ADBE-7DF26015A977}" srcOrd="0" destOrd="0" presId="urn:microsoft.com/office/officeart/2011/layout/CircleProcess"/>
    <dgm:cxn modelId="{013FD154-8898-41E0-9AF9-2CBC77EA8B50}" type="presOf" srcId="{072EE1AA-6D85-49CC-B61F-20ACDBAE5B97}" destId="{4E168778-5D0D-4BA1-814D-FA3C26A0B6B1}" srcOrd="1" destOrd="0" presId="urn:microsoft.com/office/officeart/2011/layout/CircleProcess"/>
    <dgm:cxn modelId="{BFC7CA78-7F20-4605-B1A2-9FA03B88CAAB}" srcId="{49C1688A-645A-41F7-B076-39CCB678A9FF}" destId="{A5C7EB71-3E89-4A2C-8C9E-8963824CCFA5}" srcOrd="2" destOrd="0" parTransId="{7AB4525C-9518-4BFA-A30D-4DFEEE4663AC}" sibTransId="{9C936CD4-AAF8-43CC-A1FF-0E2065503DD5}"/>
    <dgm:cxn modelId="{9CBE6893-0B34-436E-82E6-E6FE142B5F55}" srcId="{49C1688A-645A-41F7-B076-39CCB678A9FF}" destId="{072EE1AA-6D85-49CC-B61F-20ACDBAE5B97}" srcOrd="0" destOrd="0" parTransId="{66D120F9-5430-4D50-866F-A96CEF01210A}" sibTransId="{23AA151D-857B-4707-90E5-D24738B3705D}"/>
    <dgm:cxn modelId="{ED6871B1-C7C9-4657-ABEE-BB101AD83F2E}" type="presOf" srcId="{78BF3580-D611-47EA-B1A2-0C5429A8CE08}" destId="{94DACB0E-5207-4DAF-9211-D66C025394D2}" srcOrd="0" destOrd="0" presId="urn:microsoft.com/office/officeart/2011/layout/CircleProcess"/>
    <dgm:cxn modelId="{6B2AD3BC-8390-4203-AB4E-86B5234541F3}" type="presOf" srcId="{A5C7EB71-3E89-4A2C-8C9E-8963824CCFA5}" destId="{27C9253E-3137-4DD5-A789-D49CF4506833}" srcOrd="1" destOrd="0" presId="urn:microsoft.com/office/officeart/2011/layout/CircleProcess"/>
    <dgm:cxn modelId="{CCC7D8C8-C55D-4DEC-A03B-42BB0C865B48}" type="presOf" srcId="{A5C7EB71-3E89-4A2C-8C9E-8963824CCFA5}" destId="{B0105163-281E-498B-A7F6-4B26833A31C9}" srcOrd="0" destOrd="0" presId="urn:microsoft.com/office/officeart/2011/layout/CircleProcess"/>
    <dgm:cxn modelId="{F4ACD7C9-3F58-4127-95C8-FF5E44F9832B}" srcId="{49C1688A-645A-41F7-B076-39CCB678A9FF}" destId="{78BF3580-D611-47EA-B1A2-0C5429A8CE08}" srcOrd="1" destOrd="0" parTransId="{69A82647-E67C-4F91-B64C-1E24E3819989}" sibTransId="{1D627250-B289-4B29-9C92-29D882CA9BA3}"/>
    <dgm:cxn modelId="{64DC24EC-332E-4757-8C7F-A3B95B6F2284}" type="presOf" srcId="{78BF3580-D611-47EA-B1A2-0C5429A8CE08}" destId="{327A4461-7367-4A99-9F50-88AB180DB160}" srcOrd="1" destOrd="0" presId="urn:microsoft.com/office/officeart/2011/layout/CircleProcess"/>
    <dgm:cxn modelId="{82E3543A-4DD9-4FE2-AB94-1FE1E9B5FC82}" type="presParOf" srcId="{527EA35E-F502-4857-ADBE-7DF26015A977}" destId="{B6B50B01-0079-403A-ADAB-F2F3BC027826}" srcOrd="0" destOrd="0" presId="urn:microsoft.com/office/officeart/2011/layout/CircleProcess"/>
    <dgm:cxn modelId="{CA564292-E9BD-40E1-A4C1-15D35FFB0AE5}" type="presParOf" srcId="{B6B50B01-0079-403A-ADAB-F2F3BC027826}" destId="{9CD7E758-1223-433A-9F95-2F694334C7AD}" srcOrd="0" destOrd="0" presId="urn:microsoft.com/office/officeart/2011/layout/CircleProcess"/>
    <dgm:cxn modelId="{83EF07E2-40CA-463B-9D85-54092415BC62}" type="presParOf" srcId="{527EA35E-F502-4857-ADBE-7DF26015A977}" destId="{3809F910-8A05-4C53-8988-0F8029D4E277}" srcOrd="1" destOrd="0" presId="urn:microsoft.com/office/officeart/2011/layout/CircleProcess"/>
    <dgm:cxn modelId="{57637EEE-47DE-4FAD-B6AB-57EA3B77462F}" type="presParOf" srcId="{3809F910-8A05-4C53-8988-0F8029D4E277}" destId="{B0105163-281E-498B-A7F6-4B26833A31C9}" srcOrd="0" destOrd="0" presId="urn:microsoft.com/office/officeart/2011/layout/CircleProcess"/>
    <dgm:cxn modelId="{EC881F1C-9828-4539-94B7-1EE8D5D7632E}" type="presParOf" srcId="{527EA35E-F502-4857-ADBE-7DF26015A977}" destId="{27C9253E-3137-4DD5-A789-D49CF4506833}" srcOrd="2" destOrd="0" presId="urn:microsoft.com/office/officeart/2011/layout/CircleProcess"/>
    <dgm:cxn modelId="{A061DC88-B507-4BD6-88D0-4A8EA4386B3D}" type="presParOf" srcId="{527EA35E-F502-4857-ADBE-7DF26015A977}" destId="{34574123-8342-4B94-8CAC-9559AD15A51B}" srcOrd="3" destOrd="0" presId="urn:microsoft.com/office/officeart/2011/layout/CircleProcess"/>
    <dgm:cxn modelId="{322FA86E-435D-4D39-8AAD-AEEB99C52555}" type="presParOf" srcId="{34574123-8342-4B94-8CAC-9559AD15A51B}" destId="{6D1E5B7D-AD61-4817-85A4-161BCE8125F6}" srcOrd="0" destOrd="0" presId="urn:microsoft.com/office/officeart/2011/layout/CircleProcess"/>
    <dgm:cxn modelId="{975822FB-D9F4-4BE6-A290-AF59A4448B2A}" type="presParOf" srcId="{527EA35E-F502-4857-ADBE-7DF26015A977}" destId="{4879C05B-6CAB-419E-B5ED-1EF19313BE9C}" srcOrd="4" destOrd="0" presId="urn:microsoft.com/office/officeart/2011/layout/CircleProcess"/>
    <dgm:cxn modelId="{CB7D83D1-C3B0-4424-ACB3-69101C760E6B}" type="presParOf" srcId="{4879C05B-6CAB-419E-B5ED-1EF19313BE9C}" destId="{94DACB0E-5207-4DAF-9211-D66C025394D2}" srcOrd="0" destOrd="0" presId="urn:microsoft.com/office/officeart/2011/layout/CircleProcess"/>
    <dgm:cxn modelId="{2C980BC4-29B7-4751-BB42-3ECBA3F80970}" type="presParOf" srcId="{527EA35E-F502-4857-ADBE-7DF26015A977}" destId="{327A4461-7367-4A99-9F50-88AB180DB160}" srcOrd="5" destOrd="0" presId="urn:microsoft.com/office/officeart/2011/layout/CircleProcess"/>
    <dgm:cxn modelId="{075FA89E-21D2-43B2-AF2F-B34E63630595}" type="presParOf" srcId="{527EA35E-F502-4857-ADBE-7DF26015A977}" destId="{1F6AD10C-FC18-4DDC-B0FC-9B45D20D2610}" srcOrd="6" destOrd="0" presId="urn:microsoft.com/office/officeart/2011/layout/CircleProcess"/>
    <dgm:cxn modelId="{3929B865-D05D-4641-B680-1717FF42BCE7}" type="presParOf" srcId="{1F6AD10C-FC18-4DDC-B0FC-9B45D20D2610}" destId="{0E06B2FF-882E-449D-B329-7899DEBA6753}" srcOrd="0" destOrd="0" presId="urn:microsoft.com/office/officeart/2011/layout/CircleProcess"/>
    <dgm:cxn modelId="{D9F452C3-3C86-4E8D-A2B1-BCC1C7EBEB6E}" type="presParOf" srcId="{527EA35E-F502-4857-ADBE-7DF26015A977}" destId="{E7C32E7F-143B-46B0-8555-AFBBCBE17566}" srcOrd="7" destOrd="0" presId="urn:microsoft.com/office/officeart/2011/layout/CircleProcess"/>
    <dgm:cxn modelId="{5C28421D-9919-422D-AE4A-5CA3FBE1CDF9}" type="presParOf" srcId="{E7C32E7F-143B-46B0-8555-AFBBCBE17566}" destId="{8B2160EA-A2B0-46A5-B0B6-71016021CD69}" srcOrd="0" destOrd="0" presId="urn:microsoft.com/office/officeart/2011/layout/CircleProcess"/>
    <dgm:cxn modelId="{80B3A0C0-1329-4328-8A9B-AADFE420F619}" type="presParOf" srcId="{527EA35E-F502-4857-ADBE-7DF26015A977}" destId="{4E168778-5D0D-4BA1-814D-FA3C26A0B6B1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endParaRPr lang="en-US" dirty="0"/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1" custScaleX="190620" custScaleY="190620"/>
      <dgm:spPr>
        <a:solidFill>
          <a:schemeClr val="accent1"/>
        </a:solidFill>
      </dgm:spPr>
    </dgm:pt>
    <dgm:pt modelId="{7C175B98-93F4-4D7C-BB95-1514AB879CD5}" type="pres">
      <dgm:prSet presAssocID="{40FC4FFE-8987-4A26-B7F4-8A516F18ADAE}" presName="iconRect" presStyleLbl="node1" presStyleIdx="0" presStyleCnt="1" custScaleX="241804" custScaleY="23290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614381" y="503862"/>
          <a:ext cx="1749937" cy="1749937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987318" y="876800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54974" y="2798862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he-IL" sz="2000" kern="1200" dirty="0" err="1"/>
            <a:t>נסיון</a:t>
          </a:r>
          <a:r>
            <a:rPr lang="he-IL" sz="2000" kern="1200" dirty="0"/>
            <a:t> עבודה בצוות</a:t>
          </a:r>
          <a:endParaRPr lang="en-US" sz="2000" kern="1200" dirty="0"/>
        </a:p>
      </dsp:txBody>
      <dsp:txXfrm>
        <a:off x="54974" y="2798862"/>
        <a:ext cx="2868750" cy="720000"/>
      </dsp:txXfrm>
    </dsp:sp>
    <dsp:sp modelId="{BCD8CDD9-0C56-4401-ADB1-8B48DAB2C96F}">
      <dsp:nvSpPr>
        <dsp:cNvPr id="0" name=""/>
        <dsp:cNvSpPr/>
      </dsp:nvSpPr>
      <dsp:spPr>
        <a:xfrm>
          <a:off x="3985162" y="503862"/>
          <a:ext cx="1749937" cy="1749937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4358099" y="876800"/>
          <a:ext cx="1004062" cy="1004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3425756" y="2798862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 rtl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he-IL" sz="2000" kern="1200" dirty="0"/>
            <a:t>בליווי של </a:t>
          </a:r>
          <a:r>
            <a:rPr lang="he-IL" sz="2000" kern="1200" dirty="0" err="1"/>
            <a:t>מנטורים</a:t>
          </a:r>
          <a:r>
            <a:rPr lang="he-IL" sz="2000" kern="1200" dirty="0"/>
            <a:t> בכירים מ </a:t>
          </a:r>
          <a:r>
            <a:rPr lang="en-US" sz="2000" kern="1200" dirty="0"/>
            <a:t>MOBILEYE</a:t>
          </a:r>
        </a:p>
      </dsp:txBody>
      <dsp:txXfrm>
        <a:off x="3425756" y="2798862"/>
        <a:ext cx="2868750" cy="720000"/>
      </dsp:txXfrm>
    </dsp:sp>
    <dsp:sp modelId="{FF93E135-77D6-48A0-8871-9BC93D705D06}">
      <dsp:nvSpPr>
        <dsp:cNvPr id="0" name=""/>
        <dsp:cNvSpPr/>
      </dsp:nvSpPr>
      <dsp:spPr>
        <a:xfrm>
          <a:off x="7355943" y="503862"/>
          <a:ext cx="1749937" cy="1749937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7728881" y="876800"/>
          <a:ext cx="1004062" cy="1004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6796537" y="2798862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he-IL" sz="2000" kern="1200" dirty="0"/>
            <a:t>120 שעות של אתגר מקצועי</a:t>
          </a:r>
          <a:endParaRPr lang="en-US" sz="2000" kern="1200" dirty="0"/>
        </a:p>
      </dsp:txBody>
      <dsp:txXfrm>
        <a:off x="6796537" y="2798862"/>
        <a:ext cx="2868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1A20B-AAC8-4348-8891-19D29E0EB6FC}">
      <dsp:nvSpPr>
        <dsp:cNvPr id="0" name=""/>
        <dsp:cNvSpPr/>
      </dsp:nvSpPr>
      <dsp:spPr>
        <a:xfrm>
          <a:off x="538577" y="1337"/>
          <a:ext cx="2010024" cy="120601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Convolution</a:t>
          </a:r>
          <a:endParaRPr lang="en-IL" sz="3000" kern="1200" dirty="0"/>
        </a:p>
      </dsp:txBody>
      <dsp:txXfrm>
        <a:off x="538577" y="1337"/>
        <a:ext cx="2010024" cy="1206014"/>
      </dsp:txXfrm>
    </dsp:sp>
    <dsp:sp modelId="{E4DCF433-B5BD-4E6C-8183-0B45D9C297A8}">
      <dsp:nvSpPr>
        <dsp:cNvPr id="0" name=""/>
        <dsp:cNvSpPr/>
      </dsp:nvSpPr>
      <dsp:spPr>
        <a:xfrm>
          <a:off x="2749604" y="1337"/>
          <a:ext cx="2010024" cy="120601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CNN</a:t>
          </a:r>
          <a:endParaRPr lang="en-IL" sz="3000" kern="1200" dirty="0"/>
        </a:p>
      </dsp:txBody>
      <dsp:txXfrm>
        <a:off x="2749604" y="1337"/>
        <a:ext cx="2010024" cy="1206014"/>
      </dsp:txXfrm>
    </dsp:sp>
    <dsp:sp modelId="{1EDD29B6-CEBD-4025-8201-68C2AE7D88DF}">
      <dsp:nvSpPr>
        <dsp:cNvPr id="0" name=""/>
        <dsp:cNvSpPr/>
      </dsp:nvSpPr>
      <dsp:spPr>
        <a:xfrm>
          <a:off x="4960632" y="1337"/>
          <a:ext cx="2010024" cy="120601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Jupyter</a:t>
          </a:r>
          <a:r>
            <a:rPr lang="en-US" sz="3000" kern="1200" dirty="0"/>
            <a:t> lab</a:t>
          </a:r>
          <a:endParaRPr lang="en-IL" sz="3000" kern="1200" dirty="0"/>
        </a:p>
      </dsp:txBody>
      <dsp:txXfrm>
        <a:off x="4960632" y="1337"/>
        <a:ext cx="2010024" cy="1206014"/>
      </dsp:txXfrm>
    </dsp:sp>
    <dsp:sp modelId="{7AF92E7B-CF17-4E28-A132-407E85F5DC51}">
      <dsp:nvSpPr>
        <dsp:cNvPr id="0" name=""/>
        <dsp:cNvSpPr/>
      </dsp:nvSpPr>
      <dsp:spPr>
        <a:xfrm>
          <a:off x="7171659" y="1337"/>
          <a:ext cx="2010024" cy="120601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AI</a:t>
          </a:r>
          <a:endParaRPr lang="en-IL" sz="3000" kern="1200" dirty="0"/>
        </a:p>
      </dsp:txBody>
      <dsp:txXfrm>
        <a:off x="7171659" y="1337"/>
        <a:ext cx="2010024" cy="1206014"/>
      </dsp:txXfrm>
    </dsp:sp>
    <dsp:sp modelId="{2BB2BCE3-16FC-48FD-B89D-09DB5185C29B}">
      <dsp:nvSpPr>
        <dsp:cNvPr id="0" name=""/>
        <dsp:cNvSpPr/>
      </dsp:nvSpPr>
      <dsp:spPr>
        <a:xfrm>
          <a:off x="538577" y="1408355"/>
          <a:ext cx="2010024" cy="120601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TensorFlow 1.15.0</a:t>
          </a:r>
          <a:endParaRPr lang="en-IL" sz="3000" kern="1200" dirty="0"/>
        </a:p>
      </dsp:txBody>
      <dsp:txXfrm>
        <a:off x="538577" y="1408355"/>
        <a:ext cx="2010024" cy="1206014"/>
      </dsp:txXfrm>
    </dsp:sp>
    <dsp:sp modelId="{D2054B89-F4F9-4604-848F-1CC399E9610F}">
      <dsp:nvSpPr>
        <dsp:cNvPr id="0" name=""/>
        <dsp:cNvSpPr/>
      </dsp:nvSpPr>
      <dsp:spPr>
        <a:xfrm>
          <a:off x="2749604" y="1408355"/>
          <a:ext cx="2010024" cy="120601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Design</a:t>
          </a:r>
          <a:r>
            <a:rPr lang="he-IL" sz="3000" kern="1200" dirty="0"/>
            <a:t> </a:t>
          </a:r>
          <a:r>
            <a:rPr lang="en-US" sz="3000" kern="1200" dirty="0"/>
            <a:t>Pattern</a:t>
          </a:r>
          <a:endParaRPr lang="en-IL" sz="3000" kern="1200" dirty="0"/>
        </a:p>
      </dsp:txBody>
      <dsp:txXfrm>
        <a:off x="2749604" y="1408355"/>
        <a:ext cx="2010024" cy="1206014"/>
      </dsp:txXfrm>
    </dsp:sp>
    <dsp:sp modelId="{3F2D737F-9256-4F93-84AD-06BA67D67929}">
      <dsp:nvSpPr>
        <dsp:cNvPr id="0" name=""/>
        <dsp:cNvSpPr/>
      </dsp:nvSpPr>
      <dsp:spPr>
        <a:xfrm>
          <a:off x="4960632" y="1408355"/>
          <a:ext cx="2010024" cy="120601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Python</a:t>
          </a:r>
        </a:p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3.7</a:t>
          </a:r>
          <a:endParaRPr lang="en-IL" sz="3000" kern="1200" dirty="0"/>
        </a:p>
      </dsp:txBody>
      <dsp:txXfrm>
        <a:off x="4960632" y="1408355"/>
        <a:ext cx="2010024" cy="1206014"/>
      </dsp:txXfrm>
    </dsp:sp>
    <dsp:sp modelId="{8E93490B-0F0E-4D32-AD85-7A8A1D5FE35E}">
      <dsp:nvSpPr>
        <dsp:cNvPr id="0" name=""/>
        <dsp:cNvSpPr/>
      </dsp:nvSpPr>
      <dsp:spPr>
        <a:xfrm>
          <a:off x="7171659" y="1408355"/>
          <a:ext cx="2010024" cy="120601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MATLAB</a:t>
          </a:r>
          <a:endParaRPr lang="en-IL" sz="3000" kern="1200" dirty="0"/>
        </a:p>
      </dsp:txBody>
      <dsp:txXfrm>
        <a:off x="7171659" y="1408355"/>
        <a:ext cx="2010024" cy="1206014"/>
      </dsp:txXfrm>
    </dsp:sp>
    <dsp:sp modelId="{BCAED188-37DB-417D-A355-37F3547FEFAE}">
      <dsp:nvSpPr>
        <dsp:cNvPr id="0" name=""/>
        <dsp:cNvSpPr/>
      </dsp:nvSpPr>
      <dsp:spPr>
        <a:xfrm>
          <a:off x="3855118" y="2815372"/>
          <a:ext cx="2010024" cy="120601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NumPy</a:t>
          </a:r>
          <a:endParaRPr lang="en-IL" sz="3000" kern="1200" dirty="0"/>
        </a:p>
      </dsp:txBody>
      <dsp:txXfrm>
        <a:off x="3855118" y="2815372"/>
        <a:ext cx="2010024" cy="12060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6393AC-0940-4194-AAF4-5E307BEC4EA1}">
      <dsp:nvSpPr>
        <dsp:cNvPr id="0" name=""/>
        <dsp:cNvSpPr/>
      </dsp:nvSpPr>
      <dsp:spPr>
        <a:xfrm>
          <a:off x="7350337" y="591767"/>
          <a:ext cx="2365991" cy="2839189"/>
        </a:xfrm>
        <a:prstGeom prst="roundRect">
          <a:avLst>
            <a:gd name="adj" fmla="val 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905" tIns="99441" rIns="0" bIns="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Part I</a:t>
          </a:r>
          <a:endParaRPr lang="en-IL" sz="2900" kern="1200" dirty="0"/>
        </a:p>
      </dsp:txBody>
      <dsp:txXfrm rot="5400000">
        <a:off x="8315661" y="1519236"/>
        <a:ext cx="2328135" cy="473198"/>
      </dsp:txXfrm>
    </dsp:sp>
    <dsp:sp modelId="{6D0823E4-04A8-42C1-AF1C-7CE253EF3EC6}">
      <dsp:nvSpPr>
        <dsp:cNvPr id="0" name=""/>
        <dsp:cNvSpPr/>
      </dsp:nvSpPr>
      <dsp:spPr>
        <a:xfrm>
          <a:off x="7480466" y="591767"/>
          <a:ext cx="1762663" cy="2839189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6299" rIns="0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100" kern="1200" dirty="0"/>
            <a:t>זיהוי מקורות אור</a:t>
          </a:r>
          <a:endParaRPr lang="en-IL" sz="3100" kern="1200" dirty="0"/>
        </a:p>
      </dsp:txBody>
      <dsp:txXfrm>
        <a:off x="7480466" y="591767"/>
        <a:ext cx="1762663" cy="2839189"/>
      </dsp:txXfrm>
    </dsp:sp>
    <dsp:sp modelId="{7396C12C-EE5A-4032-A0D4-C93C5E391D34}">
      <dsp:nvSpPr>
        <dsp:cNvPr id="0" name=""/>
        <dsp:cNvSpPr/>
      </dsp:nvSpPr>
      <dsp:spPr>
        <a:xfrm>
          <a:off x="4901535" y="591767"/>
          <a:ext cx="2365991" cy="2839189"/>
        </a:xfrm>
        <a:prstGeom prst="roundRect">
          <a:avLst>
            <a:gd name="adj" fmla="val 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905" tIns="99441" rIns="0" bIns="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Part II</a:t>
          </a:r>
          <a:endParaRPr lang="en-IL" sz="2900" kern="1200" dirty="0"/>
        </a:p>
      </dsp:txBody>
      <dsp:txXfrm rot="5400000">
        <a:off x="5866860" y="1519236"/>
        <a:ext cx="2328135" cy="473198"/>
      </dsp:txXfrm>
    </dsp:sp>
    <dsp:sp modelId="{8E89631E-4E97-4CFD-BC49-A31586ECE99E}">
      <dsp:nvSpPr>
        <dsp:cNvPr id="0" name=""/>
        <dsp:cNvSpPr/>
      </dsp:nvSpPr>
      <dsp:spPr>
        <a:xfrm rot="16200000">
          <a:off x="7047091" y="2848048"/>
          <a:ext cx="417210" cy="354898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E0FB25-0878-4CB3-9E2B-AF5AEF0291C2}">
      <dsp:nvSpPr>
        <dsp:cNvPr id="0" name=""/>
        <dsp:cNvSpPr/>
      </dsp:nvSpPr>
      <dsp:spPr>
        <a:xfrm>
          <a:off x="5031665" y="591767"/>
          <a:ext cx="1762663" cy="2839189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6299" rIns="0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100" kern="1200" dirty="0"/>
            <a:t>אתור רמזורים ע"י רשת נוירונים</a:t>
          </a:r>
          <a:endParaRPr lang="en-IL" sz="3100" kern="1200" dirty="0"/>
        </a:p>
      </dsp:txBody>
      <dsp:txXfrm>
        <a:off x="5031665" y="591767"/>
        <a:ext cx="1762663" cy="2839189"/>
      </dsp:txXfrm>
    </dsp:sp>
    <dsp:sp modelId="{D8AD8579-8740-41FE-B8D8-C723BA31EAC1}">
      <dsp:nvSpPr>
        <dsp:cNvPr id="0" name=""/>
        <dsp:cNvSpPr/>
      </dsp:nvSpPr>
      <dsp:spPr>
        <a:xfrm>
          <a:off x="2452734" y="591767"/>
          <a:ext cx="2365991" cy="2839189"/>
        </a:xfrm>
        <a:prstGeom prst="roundRect">
          <a:avLst>
            <a:gd name="adj" fmla="val 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905" tIns="99441" rIns="0" bIns="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Part III</a:t>
          </a:r>
          <a:endParaRPr lang="en-IL" sz="2900" kern="1200" dirty="0"/>
        </a:p>
      </dsp:txBody>
      <dsp:txXfrm rot="5400000">
        <a:off x="3418059" y="1519236"/>
        <a:ext cx="2328135" cy="473198"/>
      </dsp:txXfrm>
    </dsp:sp>
    <dsp:sp modelId="{7430D6C6-4936-4F7C-A6F4-90CF2406A939}">
      <dsp:nvSpPr>
        <dsp:cNvPr id="0" name=""/>
        <dsp:cNvSpPr/>
      </dsp:nvSpPr>
      <dsp:spPr>
        <a:xfrm rot="16200000">
          <a:off x="4598290" y="2848048"/>
          <a:ext cx="417210" cy="354898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9A4066-EEAF-4A67-A075-ADDA5C4A6B8D}">
      <dsp:nvSpPr>
        <dsp:cNvPr id="0" name=""/>
        <dsp:cNvSpPr/>
      </dsp:nvSpPr>
      <dsp:spPr>
        <a:xfrm>
          <a:off x="2582864" y="591767"/>
          <a:ext cx="1762663" cy="2839189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6299" rIns="0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100" kern="1200" dirty="0"/>
            <a:t>שערוך המרחק לכל רמזור</a:t>
          </a:r>
          <a:endParaRPr lang="en-IL" sz="3100" kern="1200" dirty="0"/>
        </a:p>
      </dsp:txBody>
      <dsp:txXfrm>
        <a:off x="2582864" y="591767"/>
        <a:ext cx="1762663" cy="2839189"/>
      </dsp:txXfrm>
    </dsp:sp>
    <dsp:sp modelId="{418797E9-C23D-4021-985F-729DA5695E3D}">
      <dsp:nvSpPr>
        <dsp:cNvPr id="0" name=""/>
        <dsp:cNvSpPr/>
      </dsp:nvSpPr>
      <dsp:spPr>
        <a:xfrm>
          <a:off x="3933" y="591767"/>
          <a:ext cx="2365991" cy="2839189"/>
        </a:xfrm>
        <a:prstGeom prst="roundRect">
          <a:avLst>
            <a:gd name="adj" fmla="val 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905" tIns="99441" rIns="0" bIns="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Part IV</a:t>
          </a:r>
          <a:endParaRPr lang="en-IL" sz="2900" kern="1200" dirty="0"/>
        </a:p>
      </dsp:txBody>
      <dsp:txXfrm rot="5400000">
        <a:off x="969257" y="1519236"/>
        <a:ext cx="2328135" cy="473198"/>
      </dsp:txXfrm>
    </dsp:sp>
    <dsp:sp modelId="{3E0E9F0D-C09A-48F1-A5CE-D385E26E2A9F}">
      <dsp:nvSpPr>
        <dsp:cNvPr id="0" name=""/>
        <dsp:cNvSpPr/>
      </dsp:nvSpPr>
      <dsp:spPr>
        <a:xfrm rot="16200000">
          <a:off x="2149489" y="2848048"/>
          <a:ext cx="417210" cy="354898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95D865-3437-4B2F-A6BD-1586459BB96C}">
      <dsp:nvSpPr>
        <dsp:cNvPr id="0" name=""/>
        <dsp:cNvSpPr/>
      </dsp:nvSpPr>
      <dsp:spPr>
        <a:xfrm>
          <a:off x="134062" y="591767"/>
          <a:ext cx="1762663" cy="2839189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6299" rIns="0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100" kern="1200" dirty="0"/>
            <a:t>אינטגרציה למוצר שלם</a:t>
          </a:r>
          <a:endParaRPr lang="en-IL" sz="3100" kern="1200" dirty="0"/>
        </a:p>
      </dsp:txBody>
      <dsp:txXfrm>
        <a:off x="134062" y="591767"/>
        <a:ext cx="1762663" cy="28391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D7E758-1223-433A-9F95-2F694334C7AD}">
      <dsp:nvSpPr>
        <dsp:cNvPr id="0" name=""/>
        <dsp:cNvSpPr/>
      </dsp:nvSpPr>
      <dsp:spPr>
        <a:xfrm>
          <a:off x="15249" y="1358697"/>
          <a:ext cx="3555354" cy="35560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105163-281E-498B-A7F6-4B26833A31C9}">
      <dsp:nvSpPr>
        <dsp:cNvPr id="0" name=""/>
        <dsp:cNvSpPr/>
      </dsp:nvSpPr>
      <dsp:spPr>
        <a:xfrm>
          <a:off x="133298" y="1477252"/>
          <a:ext cx="3319257" cy="331890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TEST</a:t>
          </a:r>
          <a:r>
            <a:rPr lang="he-IL" sz="2300" b="1" kern="1200" dirty="0"/>
            <a:t>:</a:t>
          </a:r>
          <a:br>
            <a:rPr lang="en-US" sz="2300" kern="1200" dirty="0"/>
          </a:br>
          <a:r>
            <a:rPr lang="he-IL" sz="2300" kern="1200" dirty="0"/>
            <a:t>בזמן אמת, נותנים למודל לזהות האם תמונה היא רמזור או לאו.</a:t>
          </a:r>
        </a:p>
      </dsp:txBody>
      <dsp:txXfrm>
        <a:off x="607808" y="1951470"/>
        <a:ext cx="2370236" cy="2370467"/>
      </dsp:txXfrm>
    </dsp:sp>
    <dsp:sp modelId="{6D1E5B7D-AD61-4817-85A4-161BCE8125F6}">
      <dsp:nvSpPr>
        <dsp:cNvPr id="0" name=""/>
        <dsp:cNvSpPr/>
      </dsp:nvSpPr>
      <dsp:spPr>
        <a:xfrm rot="13500000">
          <a:off x="3694092" y="1362996"/>
          <a:ext cx="3546791" cy="3546791"/>
        </a:xfrm>
        <a:prstGeom prst="teardrop">
          <a:avLst>
            <a:gd name="adj" fmla="val 100000"/>
          </a:avLst>
        </a:prstGeom>
        <a:solidFill>
          <a:schemeClr val="accent3">
            <a:hueOff val="-617032"/>
            <a:satOff val="-10836"/>
            <a:lumOff val="-19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DACB0E-5207-4DAF-9211-D66C025394D2}">
      <dsp:nvSpPr>
        <dsp:cNvPr id="0" name=""/>
        <dsp:cNvSpPr/>
      </dsp:nvSpPr>
      <dsp:spPr>
        <a:xfrm>
          <a:off x="3807859" y="1477252"/>
          <a:ext cx="3319257" cy="331890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-617032"/>
              <a:satOff val="-10836"/>
              <a:lumOff val="-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VALIDATION</a:t>
          </a:r>
          <a:r>
            <a:rPr lang="he-IL" sz="2300" b="1" kern="1200" dirty="0"/>
            <a:t>:</a:t>
          </a:r>
          <a:br>
            <a:rPr lang="en-US" sz="2300" kern="1200" dirty="0"/>
          </a:br>
          <a:r>
            <a:rPr lang="he-IL" sz="2300" kern="1200" dirty="0"/>
            <a:t>לאחר האימון מעבירים ברשת </a:t>
          </a:r>
          <a:r>
            <a:rPr lang="en-US" sz="2300" kern="1200" dirty="0"/>
            <a:t>DATASET</a:t>
          </a:r>
          <a:r>
            <a:rPr lang="he-IL" sz="2300" kern="1200" dirty="0"/>
            <a:t>, על מנת לבחון את יכולות הרשת.</a:t>
          </a:r>
        </a:p>
      </dsp:txBody>
      <dsp:txXfrm>
        <a:off x="4282369" y="1951470"/>
        <a:ext cx="2370236" cy="2370467"/>
      </dsp:txXfrm>
    </dsp:sp>
    <dsp:sp modelId="{0E06B2FF-882E-449D-B329-7899DEBA6753}">
      <dsp:nvSpPr>
        <dsp:cNvPr id="0" name=""/>
        <dsp:cNvSpPr/>
      </dsp:nvSpPr>
      <dsp:spPr>
        <a:xfrm rot="13500000">
          <a:off x="7368653" y="1362996"/>
          <a:ext cx="3546791" cy="3546791"/>
        </a:xfrm>
        <a:prstGeom prst="teardrop">
          <a:avLst>
            <a:gd name="adj" fmla="val 100000"/>
          </a:avLst>
        </a:prstGeom>
        <a:solidFill>
          <a:schemeClr val="accent3">
            <a:hueOff val="-1234063"/>
            <a:satOff val="-21671"/>
            <a:lumOff val="-39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2160EA-A2B0-46A5-B0B6-71016021CD69}">
      <dsp:nvSpPr>
        <dsp:cNvPr id="0" name=""/>
        <dsp:cNvSpPr/>
      </dsp:nvSpPr>
      <dsp:spPr>
        <a:xfrm>
          <a:off x="7482420" y="1477252"/>
          <a:ext cx="3319257" cy="331890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-1234063"/>
              <a:satOff val="-21671"/>
              <a:lumOff val="-3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TRAIN</a:t>
          </a:r>
          <a:r>
            <a:rPr lang="he-IL" sz="2300" b="1" kern="1200" dirty="0"/>
            <a:t>:</a:t>
          </a:r>
          <a:br>
            <a:rPr lang="en-US" sz="2300" kern="1200" dirty="0"/>
          </a:br>
          <a:r>
            <a:rPr lang="he-IL" sz="2300" kern="1200" dirty="0"/>
            <a:t>בשלב ראשון נאמן את הרשת על </a:t>
          </a:r>
          <a:r>
            <a:rPr lang="en-US" sz="2300" kern="1200" dirty="0"/>
            <a:t>DATASET</a:t>
          </a:r>
          <a:r>
            <a:rPr lang="he-IL" sz="2300" kern="1200" dirty="0"/>
            <a:t> מתויג (עם התגיות </a:t>
          </a:r>
          <a:r>
            <a:rPr lang="en-US" sz="2300" kern="1200" dirty="0"/>
            <a:t>YES/NO TFL</a:t>
          </a:r>
          <a:r>
            <a:rPr lang="he-IL" sz="2300" kern="1200" dirty="0"/>
            <a:t>)</a:t>
          </a:r>
          <a:endParaRPr lang="en-IL" sz="2300" kern="1200" dirty="0"/>
        </a:p>
      </dsp:txBody>
      <dsp:txXfrm>
        <a:off x="7956930" y="1951470"/>
        <a:ext cx="2370236" cy="237046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3045660" y="333076"/>
          <a:ext cx="4186015" cy="4186015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3615302" y="958788"/>
          <a:ext cx="3046730" cy="29345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3338667" y="4208083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4400" kern="1200" dirty="0"/>
        </a:p>
      </dsp:txBody>
      <dsp:txXfrm>
        <a:off x="3338667" y="4208083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4/6/2021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4/6/2021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t>4/6/2021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t>4/6/2021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4/6/2021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t>4/6/2021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4/6/2021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4/6/2021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t>4/6/2021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4/6/2021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t>4/6/2021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t>4/6/2021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t>4/6/2021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5.svg"/><Relationship Id="rId7" Type="http://schemas.openxmlformats.org/officeDocument/2006/relationships/image" Target="../media/image40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Traffic lights detection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a Mobileye project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/>
          </a:bodyPr>
          <a:lstStyle/>
          <a:p>
            <a:r>
              <a:rPr lang="he-IL" dirty="0">
                <a:solidFill>
                  <a:srgbClr val="FFFFFF"/>
                </a:solidFill>
              </a:rPr>
              <a:t>טובה סימא קארפ</a:t>
            </a:r>
            <a:r>
              <a:rPr lang="en-US" dirty="0">
                <a:solidFill>
                  <a:srgbClr val="FFFFFF"/>
                </a:solidFill>
              </a:rPr>
              <a:t>| </a:t>
            </a:r>
            <a:r>
              <a:rPr lang="he-IL" dirty="0">
                <a:solidFill>
                  <a:srgbClr val="FFFFFF"/>
                </a:solidFill>
              </a:rPr>
              <a:t>כבי </a:t>
            </a:r>
            <a:r>
              <a:rPr lang="he-IL" dirty="0" err="1">
                <a:solidFill>
                  <a:srgbClr val="FFFFFF"/>
                </a:solidFill>
              </a:rPr>
              <a:t>גלייזר</a:t>
            </a:r>
            <a:r>
              <a:rPr lang="en-US" dirty="0">
                <a:solidFill>
                  <a:srgbClr val="FFFFFF"/>
                </a:solidFill>
              </a:rPr>
              <a:t> | </a:t>
            </a:r>
            <a:r>
              <a:rPr lang="he-IL" dirty="0">
                <a:solidFill>
                  <a:srgbClr val="FFFFFF"/>
                </a:solidFill>
              </a:rPr>
              <a:t>אהובה </a:t>
            </a:r>
            <a:r>
              <a:rPr lang="he-IL" dirty="0" err="1">
                <a:solidFill>
                  <a:srgbClr val="FFFFFF"/>
                </a:solidFill>
              </a:rPr>
              <a:t>בריקמאן</a:t>
            </a:r>
            <a:r>
              <a:rPr lang="en-US" dirty="0">
                <a:solidFill>
                  <a:srgbClr val="FFFFFF"/>
                </a:solidFill>
              </a:rPr>
              <a:t>		2021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Traffic light">
            <a:extLst>
              <a:ext uri="{FF2B5EF4-FFF2-40B4-BE49-F238E27FC236}">
                <a16:creationId xmlns:a16="http://schemas.microsoft.com/office/drawing/2014/main" id="{EE0B8522-0E75-48A2-8297-783D47EC3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1519" y="347383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C510C-A073-4961-B7DF-E8C265AE6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9801" y="1944209"/>
            <a:ext cx="3446755" cy="1285841"/>
          </a:xfrm>
        </p:spPr>
        <p:txBody>
          <a:bodyPr>
            <a:normAutofit/>
          </a:bodyPr>
          <a:lstStyle/>
          <a:p>
            <a:pPr algn="r" rtl="1"/>
            <a:r>
              <a:rPr lang="he-IL" sz="3200" dirty="0">
                <a:highlight>
                  <a:srgbClr val="C0C0C0"/>
                </a:highlight>
              </a:rPr>
              <a:t>קלט:</a:t>
            </a:r>
            <a:br>
              <a:rPr lang="he-IL" sz="3200" dirty="0"/>
            </a:br>
            <a:r>
              <a:rPr lang="he-IL" sz="2400" dirty="0"/>
              <a:t>התמונה המקורית</a:t>
            </a:r>
            <a:endParaRPr lang="en-IL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12EA64-4779-49AD-A76D-75413D473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51" t="2339" r="1839" b="-1"/>
          <a:stretch/>
        </p:blipFill>
        <p:spPr>
          <a:xfrm>
            <a:off x="351639" y="4029600"/>
            <a:ext cx="5263734" cy="26819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750860-93E2-418E-9D7B-9EA7C2B9A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533" y="4029600"/>
            <a:ext cx="5303184" cy="265159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E32FAB9-FF4E-44E5-910A-393E3FFA2838}"/>
              </a:ext>
            </a:extLst>
          </p:cNvPr>
          <p:cNvSpPr txBox="1">
            <a:spLocks/>
          </p:cNvSpPr>
          <p:nvPr/>
        </p:nvSpPr>
        <p:spPr>
          <a:xfrm>
            <a:off x="834501" y="1961255"/>
            <a:ext cx="4600851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he-IL" sz="3200" dirty="0">
                <a:highlight>
                  <a:srgbClr val="C0C0C0"/>
                </a:highlight>
              </a:rPr>
              <a:t>פלט:</a:t>
            </a:r>
            <a:br>
              <a:rPr lang="he-IL" sz="3200" dirty="0"/>
            </a:br>
            <a:r>
              <a:rPr lang="he-IL" sz="2400" dirty="0"/>
              <a:t>סימון הנקודות החשודות כרמזורים</a:t>
            </a:r>
            <a:endParaRPr lang="en-IL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6BF6D6-3EDF-4486-AAFA-6BEC7AB3667C}"/>
              </a:ext>
            </a:extLst>
          </p:cNvPr>
          <p:cNvSpPr txBox="1"/>
          <p:nvPr/>
        </p:nvSpPr>
        <p:spPr>
          <a:xfrm>
            <a:off x="1047563" y="852257"/>
            <a:ext cx="47808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50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הצגת</a:t>
            </a:r>
            <a:r>
              <a:rPr lang="he-IL" dirty="0"/>
              <a:t> </a:t>
            </a:r>
            <a:r>
              <a:rPr lang="he-IL" sz="50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תוצאות</a:t>
            </a:r>
            <a:endParaRPr lang="en-IL" sz="5000" cap="all" spc="1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88464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B987A-17C7-4AE5-8666-CD427F383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he-IL" dirty="0">
                <a:highlight>
                  <a:srgbClr val="C0C0C0"/>
                </a:highlight>
              </a:rPr>
              <a:t>חלק שני:</a:t>
            </a:r>
            <a:r>
              <a:rPr lang="he-IL" dirty="0"/>
              <a:t> זיהוי רמזורים</a:t>
            </a:r>
            <a:endParaRPr lang="en-IL" dirty="0"/>
          </a:p>
        </p:txBody>
      </p:sp>
      <p:pic>
        <p:nvPicPr>
          <p:cNvPr id="2050" name="Picture 2" descr="Artificial Neural Network: Summary and Tools | by Charles Richard |  Becoming Human: Artificial Intelligence Magazine">
            <a:extLst>
              <a:ext uri="{FF2B5EF4-FFF2-40B4-BE49-F238E27FC236}">
                <a16:creationId xmlns:a16="http://schemas.microsoft.com/office/drawing/2014/main" id="{31029774-5805-4D14-B37C-BF0819249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546" y="2676524"/>
            <a:ext cx="5000908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D16CC-DBA1-438B-BB75-5C04D5CEE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19325"/>
            <a:ext cx="9720073" cy="4343400"/>
          </a:xfrm>
        </p:spPr>
        <p:txBody>
          <a:bodyPr>
            <a:normAutofit lnSpcReduction="10000"/>
          </a:bodyPr>
          <a:lstStyle/>
          <a:p>
            <a:pPr algn="r" rtl="1"/>
            <a:r>
              <a:rPr lang="he-IL" dirty="0"/>
              <a:t>על מנת לוודא האם אינדיקציה לרמזור אכן כך, השתמשנו ב</a:t>
            </a:r>
            <a:r>
              <a:rPr lang="en-US" dirty="0"/>
              <a:t>CNN</a:t>
            </a:r>
            <a:r>
              <a:rPr lang="he-IL" dirty="0"/>
              <a:t>, רשת נוירונים*.</a:t>
            </a:r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algn="r" rtl="1"/>
            <a:endParaRPr lang="en-US" dirty="0"/>
          </a:p>
          <a:p>
            <a:pPr algn="r" rtl="1"/>
            <a:r>
              <a:rPr lang="he-IL" dirty="0"/>
              <a:t>*רשת נוירונים- מודל מתמטי חישובי המנסה להתחקות אחר המח האנושי שלומד ומאמן את עצמו ומסיק מסקנות.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565023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35150-BF85-426E-B832-30B00DF8F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206124" cy="1499616"/>
          </a:xfrm>
        </p:spPr>
        <p:txBody>
          <a:bodyPr>
            <a:normAutofit/>
          </a:bodyPr>
          <a:lstStyle/>
          <a:p>
            <a:pPr rtl="1"/>
            <a:r>
              <a:rPr lang="he-IL" sz="4800" dirty="0"/>
              <a:t>אימון הרשת בשיטת </a:t>
            </a:r>
            <a:r>
              <a:rPr lang="en-US" sz="4800" dirty="0"/>
              <a:t>SUPERVISED-LEARNING</a:t>
            </a:r>
            <a:endParaRPr lang="en-IL" sz="48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F3D2D4B-DDAD-484D-8D23-59FA48F74A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0138770"/>
              </p:ext>
            </p:extLst>
          </p:nvPr>
        </p:nvGraphicFramePr>
        <p:xfrm>
          <a:off x="665825" y="842668"/>
          <a:ext cx="11665259" cy="6272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3009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450B2-DF37-4B50-8A2C-492CCC000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65EAD-C7D9-4777-BF22-CC1D65315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714" y="4204859"/>
            <a:ext cx="9720073" cy="2095500"/>
          </a:xfrm>
        </p:spPr>
        <p:txBody>
          <a:bodyPr>
            <a:normAutofit lnSpcReduction="10000"/>
          </a:bodyPr>
          <a:lstStyle/>
          <a:p>
            <a:pPr algn="r" rtl="1"/>
            <a:r>
              <a:rPr lang="he-IL" dirty="0"/>
              <a:t>אחת הדרכים לשפר תוצאות רשת נוירונים, היא בנית </a:t>
            </a:r>
            <a:r>
              <a:rPr lang="en-US" dirty="0"/>
              <a:t>DATASET</a:t>
            </a:r>
            <a:r>
              <a:rPr lang="he-IL" dirty="0"/>
              <a:t> מותאם ומורחב.</a:t>
            </a:r>
          </a:p>
          <a:p>
            <a:pPr algn="r" rtl="1"/>
            <a:r>
              <a:rPr lang="en-US" b="1" dirty="0"/>
              <a:t>DATA AUGMENTATION</a:t>
            </a:r>
            <a:r>
              <a:rPr lang="he-IL" b="1" dirty="0"/>
              <a:t>:</a:t>
            </a:r>
          </a:p>
          <a:p>
            <a:pPr algn="r" rtl="1"/>
            <a:r>
              <a:rPr lang="he-IL" dirty="0"/>
              <a:t>טכניקה להרחבת והגדלת כמות הנתונים ב</a:t>
            </a:r>
            <a:r>
              <a:rPr lang="en-US" dirty="0"/>
              <a:t>DATASET</a:t>
            </a:r>
            <a:r>
              <a:rPr lang="he-IL" dirty="0"/>
              <a:t> ע"י הוספת עותקים ששונו מעט מהנתונים הקיימים, או הוספת נתונים חדשים שנוצרו מהנתונים הקיימים.</a:t>
            </a:r>
            <a:r>
              <a:rPr lang="en-US" dirty="0"/>
              <a:t> </a:t>
            </a:r>
            <a:endParaRPr lang="he-IL" dirty="0"/>
          </a:p>
          <a:p>
            <a:pPr algn="r" rtl="1"/>
            <a:r>
              <a:rPr lang="he-IL" dirty="0"/>
              <a:t>הרחבנו את ה</a:t>
            </a:r>
            <a:r>
              <a:rPr lang="en-US" dirty="0"/>
              <a:t>DATASET</a:t>
            </a:r>
            <a:r>
              <a:rPr lang="he-IL" dirty="0"/>
              <a:t> פי ~6 ע"י שיקוף הרמזורים.</a:t>
            </a:r>
            <a:endParaRPr lang="en-US" dirty="0"/>
          </a:p>
          <a:p>
            <a:pPr marL="0" indent="0" algn="r" rtl="1">
              <a:buNone/>
            </a:pPr>
            <a:endParaRPr lang="he-IL" dirty="0"/>
          </a:p>
          <a:p>
            <a:pPr algn="r" rtl="1"/>
            <a:endParaRPr lang="he-IL" dirty="0"/>
          </a:p>
          <a:p>
            <a:pPr algn="r" rtl="1"/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9A970E-AA2E-4FE7-833E-DC58CD363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64" y="1627775"/>
            <a:ext cx="9720072" cy="2582275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F741CB11-C6E5-45CD-9FA6-C6667434D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1935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altLang="en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624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D38FF-BAE1-4029-9B14-2F13B8B32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1"/>
            <a:r>
              <a:rPr lang="he-IL" sz="4400" dirty="0"/>
              <a:t>דיוק הרשת</a:t>
            </a:r>
            <a:endParaRPr lang="en-IL" sz="4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A2706E-8B3F-43CE-8C85-6AF2CD091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72" t="22029" b="9629"/>
          <a:stretch/>
        </p:blipFill>
        <p:spPr>
          <a:xfrm>
            <a:off x="745725" y="5638928"/>
            <a:ext cx="10413506" cy="81697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05DD46C-2DA5-4E29-937C-765FB42DBD46}"/>
              </a:ext>
            </a:extLst>
          </p:cNvPr>
          <p:cNvSpPr/>
          <p:nvPr/>
        </p:nvSpPr>
        <p:spPr>
          <a:xfrm>
            <a:off x="5734974" y="5999944"/>
            <a:ext cx="5246703" cy="736846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EA7E62-04AA-4425-B0E0-A5EBCD4D2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71" t="67827" r="28590" b="9958"/>
          <a:stretch/>
        </p:blipFill>
        <p:spPr>
          <a:xfrm>
            <a:off x="6096000" y="2881756"/>
            <a:ext cx="5374744" cy="65722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BD99C01-318B-42B8-B582-58402A77770F}"/>
              </a:ext>
            </a:extLst>
          </p:cNvPr>
          <p:cNvCxnSpPr>
            <a:cxnSpLocks/>
          </p:cNvCxnSpPr>
          <p:nvPr/>
        </p:nvCxnSpPr>
        <p:spPr>
          <a:xfrm flipV="1">
            <a:off x="6841012" y="3629565"/>
            <a:ext cx="971338" cy="244039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F57FAD4-C1F6-4E96-BA88-7F422A5568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0285" t="58220" r="30398" b="15104"/>
          <a:stretch/>
        </p:blipFill>
        <p:spPr>
          <a:xfrm>
            <a:off x="509420" y="2880856"/>
            <a:ext cx="5374744" cy="7487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B1687E-B09E-4ED4-86CB-F0516576575C}"/>
              </a:ext>
            </a:extLst>
          </p:cNvPr>
          <p:cNvSpPr txBox="1"/>
          <p:nvPr/>
        </p:nvSpPr>
        <p:spPr>
          <a:xfrm>
            <a:off x="-67634" y="2423601"/>
            <a:ext cx="11457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3200" dirty="0"/>
              <a:t> </a:t>
            </a:r>
            <a:r>
              <a:rPr lang="en-US" sz="3200" dirty="0"/>
              <a:t>DATASET</a:t>
            </a:r>
            <a:r>
              <a:rPr lang="he-IL" sz="3200" dirty="0"/>
              <a:t> בסיסי  					</a:t>
            </a:r>
            <a:r>
              <a:rPr lang="en-US" sz="3200" dirty="0">
                <a:highlight>
                  <a:srgbClr val="FFFF00"/>
                </a:highlight>
              </a:rPr>
              <a:t>VS</a:t>
            </a:r>
            <a:r>
              <a:rPr lang="he-IL" sz="3200" dirty="0"/>
              <a:t> 					</a:t>
            </a:r>
            <a:r>
              <a:rPr lang="en-US" sz="3200" dirty="0"/>
              <a:t>DATASET</a:t>
            </a:r>
            <a:r>
              <a:rPr lang="he-IL" sz="3200" dirty="0"/>
              <a:t> מורחב</a:t>
            </a:r>
            <a:endParaRPr lang="en-IL" sz="3200" dirty="0"/>
          </a:p>
        </p:txBody>
      </p:sp>
    </p:spTree>
    <p:extLst>
      <p:ext uri="{BB962C8B-B14F-4D97-AF65-F5344CB8AC3E}">
        <p14:creationId xmlns:p14="http://schemas.microsoft.com/office/powerpoint/2010/main" val="3596193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D76BA-D753-45C3-A77F-303599FD2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highlight>
                  <a:srgbClr val="C0C0C0"/>
                </a:highlight>
              </a:rPr>
              <a:t>שלבי אימון הרשת</a:t>
            </a:r>
            <a:endParaRPr lang="en-IL" dirty="0">
              <a:highlight>
                <a:srgbClr val="C0C0C0"/>
              </a:highlight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CB01B02-22AF-46FF-A0D3-7F9B58149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398" y="2572411"/>
            <a:ext cx="1763460" cy="4023360"/>
          </a:xfrm>
        </p:spPr>
        <p:txBody>
          <a:bodyPr/>
          <a:lstStyle/>
          <a:p>
            <a:pPr algn="r" rtl="1"/>
            <a:r>
              <a:rPr lang="he-IL" dirty="0">
                <a:sym typeface="Calibri"/>
              </a:rPr>
              <a:t>רמת הדיוק של הרשת בזיהוי תמונות האימון, לעומת תמונות </a:t>
            </a:r>
            <a:r>
              <a:rPr lang="he-IL" dirty="0" err="1">
                <a:sym typeface="Calibri"/>
              </a:rPr>
              <a:t>הולידציה</a:t>
            </a:r>
            <a:endParaRPr lang="he-IL" dirty="0">
              <a:sym typeface="Calibri"/>
            </a:endParaRPr>
          </a:p>
          <a:p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E5F255-4DFD-4897-AD08-3A3E04490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492" y="2572411"/>
            <a:ext cx="4067175" cy="37814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9E8AA7-B80C-4045-AE1F-3BDB99983A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3" r="10508"/>
          <a:stretch/>
        </p:blipFill>
        <p:spPr>
          <a:xfrm>
            <a:off x="5999667" y="2599678"/>
            <a:ext cx="6049935" cy="148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44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D9484-93BF-4BF3-BD86-333918F3C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highlight>
                  <a:srgbClr val="C0C0C0"/>
                </a:highlight>
              </a:rPr>
              <a:t>הצלחת הרשת</a:t>
            </a:r>
            <a:endParaRPr lang="en-IL" dirty="0">
              <a:highlight>
                <a:srgbClr val="C0C0C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6D0F0-11B7-45E5-848F-64E18A271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9649" y="2348144"/>
            <a:ext cx="6211173" cy="1080856"/>
          </a:xfrm>
        </p:spPr>
        <p:txBody>
          <a:bodyPr>
            <a:normAutofit fontScale="92500" lnSpcReduction="10000"/>
          </a:bodyPr>
          <a:lstStyle/>
          <a:p>
            <a:r>
              <a:rPr lang="en-US" sz="4400" dirty="0">
                <a:solidFill>
                  <a:srgbClr val="C00000"/>
                </a:solidFill>
                <a:latin typeface="Agency FB" panose="020B0503020202020204" pitchFamily="34" charset="0"/>
              </a:rPr>
              <a:t>if</a:t>
            </a:r>
            <a:r>
              <a:rPr lang="en-US" sz="4400" dirty="0">
                <a:latin typeface="Agency FB" panose="020B0503020202020204" pitchFamily="34" charset="0"/>
              </a:rPr>
              <a:t> predictions[index, 1] &gt; 0.9995</a:t>
            </a:r>
            <a:r>
              <a:rPr lang="he-IL" sz="4400" dirty="0">
                <a:latin typeface="Agency FB" panose="020B0503020202020204" pitchFamily="34" charset="0"/>
              </a:rPr>
              <a:t>:</a:t>
            </a:r>
          </a:p>
          <a:p>
            <a:pPr marL="310896" lvl="2" indent="0">
              <a:buNone/>
            </a:pPr>
            <a:r>
              <a:rPr lang="he-IL" sz="3600" dirty="0">
                <a:latin typeface="Agency FB" panose="020B0503020202020204" pitchFamily="34" charset="0"/>
              </a:rPr>
              <a:t>...</a:t>
            </a:r>
            <a:endParaRPr lang="en-IL" sz="3600" dirty="0">
              <a:latin typeface="Agency FB" panose="020B05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459C58-E7B4-4203-A519-1F73B7779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3938062"/>
            <a:ext cx="993457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52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5689E-40D2-4BCA-885B-1133B3B73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הצגת תוצאות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77C526-2F4F-4E58-B74D-0FFFFFF957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0255" y="3213531"/>
            <a:ext cx="5215390" cy="268570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ADF25F-4EF2-4B1C-85D7-A5A491EF6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98" y="3195776"/>
            <a:ext cx="5280748" cy="268570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3010156-A679-4E77-8370-40CCB9B17640}"/>
              </a:ext>
            </a:extLst>
          </p:cNvPr>
          <p:cNvSpPr txBox="1">
            <a:spLocks/>
          </p:cNvSpPr>
          <p:nvPr/>
        </p:nvSpPr>
        <p:spPr>
          <a:xfrm>
            <a:off x="8069801" y="1944209"/>
            <a:ext cx="3446755" cy="1285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he-IL" sz="3200" dirty="0">
                <a:highlight>
                  <a:srgbClr val="C0C0C0"/>
                </a:highlight>
              </a:rPr>
              <a:t>קלט:</a:t>
            </a:r>
            <a:br>
              <a:rPr lang="he-IL" sz="3200" dirty="0"/>
            </a:br>
            <a:r>
              <a:rPr lang="he-IL" sz="2400" dirty="0"/>
              <a:t>תמונה עם אינדיקציות למקורות אור</a:t>
            </a:r>
            <a:endParaRPr lang="en-IL" sz="32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81CDDA0-AED6-4E6D-BEB1-869E16E741EC}"/>
              </a:ext>
            </a:extLst>
          </p:cNvPr>
          <p:cNvSpPr txBox="1">
            <a:spLocks/>
          </p:cNvSpPr>
          <p:nvPr/>
        </p:nvSpPr>
        <p:spPr>
          <a:xfrm>
            <a:off x="2424991" y="2006261"/>
            <a:ext cx="3446755" cy="1285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he-IL" sz="3200" dirty="0">
                <a:highlight>
                  <a:srgbClr val="C0C0C0"/>
                </a:highlight>
              </a:rPr>
              <a:t>פלט:</a:t>
            </a:r>
            <a:br>
              <a:rPr lang="he-IL" sz="3200" dirty="0"/>
            </a:br>
            <a:r>
              <a:rPr lang="he-IL" sz="2400" dirty="0"/>
              <a:t>תמונה עם אינדיקציות לרמזורים</a:t>
            </a:r>
            <a:endParaRPr lang="en-IL" sz="3200" dirty="0"/>
          </a:p>
        </p:txBody>
      </p:sp>
    </p:spTree>
    <p:extLst>
      <p:ext uri="{BB962C8B-B14F-4D97-AF65-F5344CB8AC3E}">
        <p14:creationId xmlns:p14="http://schemas.microsoft.com/office/powerpoint/2010/main" val="1821105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E69EB-268F-4801-9D8A-BE40179A5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pPr rtl="1"/>
            <a:r>
              <a:rPr lang="he-IL" dirty="0">
                <a:highlight>
                  <a:srgbClr val="C0C0C0"/>
                </a:highlight>
              </a:rPr>
              <a:t>אתגר:</a:t>
            </a:r>
            <a:r>
              <a:rPr lang="en-US" dirty="0"/>
              <a:t>DATASET </a:t>
            </a:r>
            <a:r>
              <a:rPr lang="he-IL" dirty="0"/>
              <a:t> מאוזן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33480-F901-45E8-BAF3-4F4B2B126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078" y="2486025"/>
            <a:ext cx="6066818" cy="4023360"/>
          </a:xfrm>
        </p:spPr>
        <p:txBody>
          <a:bodyPr>
            <a:normAutofit/>
          </a:bodyPr>
          <a:lstStyle/>
          <a:p>
            <a:pPr rtl="1"/>
            <a:r>
              <a:rPr lang="he-IL" dirty="0"/>
              <a:t>ע"מ שלא נגיע למצב של </a:t>
            </a:r>
            <a:r>
              <a:rPr lang="en-US" dirty="0"/>
              <a:t>OVERFITTING</a:t>
            </a:r>
            <a:r>
              <a:rPr lang="he-IL" dirty="0"/>
              <a:t> במהלך אימון הרשת (מצב שבו הרשת "למדה" מדי טוב לזהות רמזורים, וכמעט לכל קלט נקבל את הפלט </a:t>
            </a:r>
            <a:r>
              <a:rPr lang="en-US" dirty="0"/>
              <a:t>YES TFL</a:t>
            </a:r>
            <a:r>
              <a:rPr lang="he-IL" dirty="0"/>
              <a:t>) בנינו </a:t>
            </a:r>
            <a:r>
              <a:rPr lang="en-US" dirty="0"/>
              <a:t>DATASET</a:t>
            </a:r>
            <a:r>
              <a:rPr lang="he-IL" dirty="0"/>
              <a:t> מאוזן, כלומר, מספר </a:t>
            </a:r>
            <a:r>
              <a:rPr lang="he-IL" dirty="0" err="1"/>
              <a:t>אקווילנטי</a:t>
            </a:r>
            <a:r>
              <a:rPr lang="he-IL" dirty="0"/>
              <a:t> של תמונות רמזורים ולא רמזורים. תוך הקפדה למגוון רחב של תמונות סרק (עמודי תאורה, מעברי חציה וכו').</a:t>
            </a:r>
            <a:endParaRPr lang="en-IL" dirty="0"/>
          </a:p>
        </p:txBody>
      </p:sp>
      <p:pic>
        <p:nvPicPr>
          <p:cNvPr id="1032" name="Picture 8" descr="Perfect balance - Dentistry.co.uk">
            <a:extLst>
              <a:ext uri="{FF2B5EF4-FFF2-40B4-BE49-F238E27FC236}">
                <a16:creationId xmlns:a16="http://schemas.microsoft.com/office/drawing/2014/main" id="{E4FAAB8B-F0C6-4D4C-A261-B23123327F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50" r="12756" b="-1"/>
          <a:stretch/>
        </p:blipFill>
        <p:spPr bwMode="auto">
          <a:xfrm>
            <a:off x="7552266" y="10"/>
            <a:ext cx="46397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667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29BDE-D2CD-40F3-B0C8-BE9AD026C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85519" cy="1499616"/>
          </a:xfrm>
        </p:spPr>
        <p:txBody>
          <a:bodyPr/>
          <a:lstStyle/>
          <a:p>
            <a:r>
              <a:rPr lang="he-IL" dirty="0">
                <a:highlight>
                  <a:srgbClr val="C0C0C0"/>
                </a:highlight>
              </a:rPr>
              <a:t>חלק שלישי:</a:t>
            </a:r>
            <a:r>
              <a:rPr lang="he-IL" dirty="0"/>
              <a:t> שערוך המרחק לרמזורים</a:t>
            </a:r>
            <a:endParaRPr lang="x-none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6276513" y="2254928"/>
            <a:ext cx="4950409" cy="3595456"/>
          </a:xfrm>
        </p:spPr>
        <p:txBody>
          <a:bodyPr>
            <a:normAutofit/>
          </a:bodyPr>
          <a:lstStyle/>
          <a:p>
            <a:pPr algn="r" rtl="1"/>
            <a:r>
              <a:rPr lang="he-IL" sz="2400" dirty="0">
                <a:sym typeface="Amatic SC"/>
              </a:rPr>
              <a:t>הערכת המרחק בין הרכב לכל נקודת אור שאומתה כרמזור.</a:t>
            </a:r>
            <a:endParaRPr lang="en-IL" sz="2400" dirty="0"/>
          </a:p>
          <a:p>
            <a:pPr algn="r" rtl="1"/>
            <a:r>
              <a:rPr lang="he-IL" sz="2400" dirty="0"/>
              <a:t>חישוב מרחק הוא אתגר </a:t>
            </a:r>
            <a:r>
              <a:rPr lang="he-IL" sz="2400" dirty="0" err="1"/>
              <a:t>מכיון</a:t>
            </a:r>
            <a:r>
              <a:rPr lang="he-IL" sz="2400" dirty="0"/>
              <a:t> שקשה לאמוד מרחק של עצמים בתמונה דו </a:t>
            </a:r>
            <a:r>
              <a:rPr lang="he-IL" sz="2400" dirty="0" err="1"/>
              <a:t>מימדית</a:t>
            </a:r>
            <a:endParaRPr lang="he-IL" sz="2400" dirty="0"/>
          </a:p>
          <a:p>
            <a:pPr algn="r" rtl="1"/>
            <a:endParaRPr lang="he-IL" sz="2400" dirty="0"/>
          </a:p>
        </p:txBody>
      </p:sp>
      <p:pic>
        <p:nvPicPr>
          <p:cNvPr id="6" name="Google Shape;234;p27">
            <a:extLst>
              <a:ext uri="{FF2B5EF4-FFF2-40B4-BE49-F238E27FC236}">
                <a16:creationId xmlns:a16="http://schemas.microsoft.com/office/drawing/2014/main" id="{96B9A965-DD4F-4231-906A-DB3DB6E10B2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6235" y="2225677"/>
            <a:ext cx="5289765" cy="36247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9260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he-IL" dirty="0"/>
              <a:t>סקירה כללית</a:t>
            </a:r>
            <a:endParaRPr lang="en-US" dirty="0"/>
          </a:p>
        </p:txBody>
      </p:sp>
      <p:graphicFrame>
        <p:nvGraphicFramePr>
          <p:cNvPr id="5" name="Content Placeholder 2" descr="SmartArt graphic placeholder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6697945"/>
              </p:ext>
            </p:extLst>
          </p:nvPr>
        </p:nvGraphicFramePr>
        <p:xfrm>
          <a:off x="1023938" y="2268245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1741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43900" y="1701800"/>
            <a:ext cx="2235200" cy="55800"/>
          </a:xfrm>
        </p:spPr>
        <p:txBody>
          <a:bodyPr>
            <a:normAutofit fontScale="90000"/>
          </a:bodyPr>
          <a:lstStyle/>
          <a:p>
            <a:endParaRPr lang="he-IL" dirty="0"/>
          </a:p>
        </p:txBody>
      </p:sp>
      <p:pic>
        <p:nvPicPr>
          <p:cNvPr id="4" name="Google Shape;233;p27"/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5080" y="1701800"/>
            <a:ext cx="6719648" cy="483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3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9764" y="740630"/>
            <a:ext cx="5289765" cy="36247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05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highlight>
                  <a:srgbClr val="C0C0C0"/>
                </a:highlight>
              </a:rPr>
              <a:t>הפתרון: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2800" b="1" dirty="0"/>
              <a:t>מדידת מרחק של עצמים על ידי רצף של תמונות (וידיאו)</a:t>
            </a:r>
          </a:p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he-IL" sz="2400" dirty="0"/>
          </a:p>
          <a:p>
            <a:pPr marL="0" lvl="0" indent="0" algn="r" rtl="1">
              <a:spcAft>
                <a:spcPts val="0"/>
              </a:spcAft>
              <a:buNone/>
            </a:pPr>
            <a:r>
              <a:rPr lang="he-IL" sz="2800" dirty="0"/>
              <a:t>ההבדל בין תמונות רצופות נובע מ2 שינויים במיקום המצלמה:</a:t>
            </a:r>
          </a:p>
          <a:p>
            <a:pPr marL="457200" lvl="0" indent="-342900" algn="r" rtl="1">
              <a:spcAft>
                <a:spcPts val="0"/>
              </a:spcAft>
              <a:buSzPts val="1800"/>
              <a:buAutoNum type="arabicPeriod"/>
            </a:pPr>
            <a:r>
              <a:rPr lang="he-IL" sz="2800" dirty="0"/>
              <a:t>הזווית בה צולמו התמונות – הסיבוב</a:t>
            </a:r>
            <a:r>
              <a:rPr lang="en-US" sz="2800" dirty="0"/>
              <a:t>(rotation) </a:t>
            </a:r>
          </a:p>
          <a:p>
            <a:pPr marL="457200" lvl="0" indent="-342900" algn="r" rtl="1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he-IL" sz="2800" dirty="0"/>
              <a:t>המרחק ממנו צולמו התמונות – ההתקדמות </a:t>
            </a:r>
            <a:r>
              <a:rPr lang="en-US" sz="2800" dirty="0"/>
              <a:t> (translation)</a:t>
            </a:r>
          </a:p>
          <a:p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2648666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he-IL" dirty="0">
                <a:highlight>
                  <a:srgbClr val="C0C0C0"/>
                </a:highlight>
              </a:rPr>
              <a:t>שלבי הפתרון: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1024128" y="1988598"/>
            <a:ext cx="9720073" cy="4320762"/>
          </a:xfrm>
        </p:spPr>
        <p:txBody>
          <a:bodyPr>
            <a:normAutofit fontScale="47500" lnSpcReduction="20000"/>
          </a:bodyPr>
          <a:lstStyle/>
          <a:p>
            <a:pPr marL="827723" lvl="0" indent="-685800" algn="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ct val="25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he-IL" sz="5100" dirty="0"/>
              <a:t>הפעלת מניפולציה על התמונה על מנת להשיג תמונה "מסובבת"</a:t>
            </a:r>
            <a:r>
              <a:rPr lang="en-US" sz="5100" dirty="0"/>
              <a:t>.</a:t>
            </a:r>
            <a:br>
              <a:rPr lang="en-US" sz="5100" dirty="0"/>
            </a:br>
            <a:r>
              <a:rPr lang="he-IL" sz="5100" dirty="0"/>
              <a:t>בלבד (ללא ההתקדמות)</a:t>
            </a:r>
            <a:r>
              <a:rPr lang="en-US" sz="5100" dirty="0"/>
              <a:t>.</a:t>
            </a:r>
            <a:br>
              <a:rPr lang="en-US" sz="5100" dirty="0"/>
            </a:br>
            <a:r>
              <a:rPr lang="he-IL" sz="5100" dirty="0"/>
              <a:t>על מנת למצוא את הנקודות ה"מסובבות" השתמשנו בנוסחאות מתמטיות – (הכפלה של וקטור הפיקסל במטריצת הרוטציה וחילוק הקואורדינטה הראשונה </a:t>
            </a:r>
            <a:r>
              <a:rPr lang="he-IL" sz="5100" dirty="0" err="1"/>
              <a:t>והשניה</a:t>
            </a:r>
            <a:r>
              <a:rPr lang="he-IL" sz="5100" dirty="0"/>
              <a:t> בשלישית)</a:t>
            </a:r>
          </a:p>
          <a:p>
            <a:pPr lvl="0" algn="r" rtl="1">
              <a:lnSpc>
                <a:spcPct val="105000"/>
              </a:lnSpc>
              <a:spcBef>
                <a:spcPts val="900"/>
              </a:spcBef>
              <a:spcAft>
                <a:spcPts val="0"/>
              </a:spcAft>
              <a:buSzPct val="25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he-IL" sz="5100" dirty="0"/>
          </a:p>
          <a:p>
            <a:pPr marL="827723" lvl="0" indent="-685800" algn="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ct val="25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he-IL" sz="5100" dirty="0"/>
              <a:t>מציאת ה </a:t>
            </a:r>
            <a:r>
              <a:rPr lang="en-US" sz="5100" dirty="0" err="1"/>
              <a:t>epipolar</a:t>
            </a:r>
            <a:r>
              <a:rPr lang="en-US" sz="5100" dirty="0"/>
              <a:t> line</a:t>
            </a:r>
            <a:r>
              <a:rPr lang="he-IL" sz="5100" dirty="0"/>
              <a:t> בין כל נקודה המיוחסת כרמזור לבין ה </a:t>
            </a:r>
            <a:r>
              <a:rPr lang="en-US" sz="5100" dirty="0" err="1"/>
              <a:t>feo</a:t>
            </a:r>
            <a:r>
              <a:rPr lang="he-IL" sz="5100" dirty="0"/>
              <a:t>.</a:t>
            </a:r>
            <a:br>
              <a:rPr lang="en-US" sz="5100" dirty="0"/>
            </a:br>
            <a:r>
              <a:rPr lang="he-IL" sz="5100" dirty="0"/>
              <a:t>ה</a:t>
            </a:r>
            <a:r>
              <a:rPr lang="en-US" sz="5100" dirty="0"/>
              <a:t>foe </a:t>
            </a:r>
            <a:r>
              <a:rPr lang="he-IL" sz="5100" dirty="0"/>
              <a:t> היא נקודה קבועה שאינה משנה את מיקומה בשתי התמונות</a:t>
            </a:r>
            <a:r>
              <a:rPr lang="en-US" sz="5100" dirty="0"/>
              <a:t>.</a:t>
            </a:r>
            <a:br>
              <a:rPr lang="en-US" sz="5100" dirty="0"/>
            </a:br>
            <a:r>
              <a:rPr lang="he-IL" sz="5100" dirty="0"/>
              <a:t>חישוב ה</a:t>
            </a:r>
            <a:r>
              <a:rPr lang="en-US" sz="5100" dirty="0" err="1"/>
              <a:t>epipolar</a:t>
            </a:r>
            <a:r>
              <a:rPr lang="en-US" sz="5100" dirty="0"/>
              <a:t> line </a:t>
            </a:r>
            <a:r>
              <a:rPr lang="he-IL" sz="5100" dirty="0"/>
              <a:t> על ידי נוסחה מתמטית.</a:t>
            </a:r>
          </a:p>
          <a:p>
            <a:pPr marL="457200" lvl="0" indent="0" algn="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ct val="250000"/>
              <a:buNone/>
            </a:pPr>
            <a:endParaRPr lang="he-IL" sz="5100" dirty="0"/>
          </a:p>
          <a:p>
            <a:pPr algn="r" rtl="1">
              <a:buSzPct val="25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he-IL" dirty="0"/>
          </a:p>
        </p:txBody>
      </p:sp>
      <p:pic>
        <p:nvPicPr>
          <p:cNvPr id="4" name="Google Shape;246;p29">
            <a:extLst>
              <a:ext uri="{FF2B5EF4-FFF2-40B4-BE49-F238E27FC236}">
                <a16:creationId xmlns:a16="http://schemas.microsoft.com/office/drawing/2014/main" id="{B06412D5-2609-4072-90E3-C35BABBC933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22408" b="-5932"/>
          <a:stretch/>
        </p:blipFill>
        <p:spPr>
          <a:xfrm>
            <a:off x="150468" y="5584111"/>
            <a:ext cx="3409478" cy="4083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8551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9F890-D510-4C06-90AC-EB25E6A13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272" y="918839"/>
            <a:ext cx="9720073" cy="4023360"/>
          </a:xfrm>
        </p:spPr>
        <p:txBody>
          <a:bodyPr/>
          <a:lstStyle/>
          <a:p>
            <a:pPr marL="484823" lvl="0" indent="-342900" algn="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ct val="25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he-IL" sz="2400" dirty="0"/>
              <a:t>התאמה בין הרמזורים ב 2 התמונות על ידי חישוב נוסחת המרחק</a:t>
            </a:r>
            <a:r>
              <a:rPr lang="en-US" sz="2400" dirty="0"/>
              <a:t> </a:t>
            </a:r>
            <a:r>
              <a:rPr lang="he-IL" sz="2400" dirty="0"/>
              <a:t>ולקיחת המינימלי </a:t>
            </a:r>
            <a:r>
              <a:rPr lang="he-IL" sz="2400" dirty="0" err="1"/>
              <a:t>מביניהם</a:t>
            </a:r>
            <a:r>
              <a:rPr lang="he-IL" sz="2400" dirty="0"/>
              <a:t>.</a:t>
            </a:r>
            <a:r>
              <a:rPr lang="en-US" sz="2400" dirty="0"/>
              <a:t> </a:t>
            </a:r>
            <a:endParaRPr lang="he-IL" sz="2400" dirty="0"/>
          </a:p>
          <a:p>
            <a:pPr lvl="0" algn="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ct val="25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he-IL" sz="2400" dirty="0"/>
          </a:p>
          <a:p>
            <a:pPr marL="484823" lvl="0" indent="-342900" algn="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ct val="25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he-IL" sz="2400" dirty="0"/>
              <a:t>חישוב המרחק ע"י נוסחאות מתמטיות - מציאת </a:t>
            </a:r>
            <a:r>
              <a:rPr lang="he-IL" sz="2400" dirty="0" err="1"/>
              <a:t>מימד</a:t>
            </a:r>
            <a:r>
              <a:rPr lang="he-IL" sz="2400" dirty="0"/>
              <a:t> ה </a:t>
            </a:r>
            <a:r>
              <a:rPr lang="en-US" sz="2400" dirty="0"/>
              <a:t>Z</a:t>
            </a:r>
            <a:r>
              <a:rPr lang="he-IL" sz="2400" dirty="0"/>
              <a:t> (</a:t>
            </a:r>
            <a:r>
              <a:rPr lang="he-IL" sz="2400" dirty="0" err="1"/>
              <a:t>מימד</a:t>
            </a:r>
            <a:r>
              <a:rPr lang="en-US" sz="2400" dirty="0"/>
              <a:t> </a:t>
            </a:r>
            <a:r>
              <a:rPr lang="he-IL" sz="2400" dirty="0"/>
              <a:t>העומק)</a:t>
            </a:r>
            <a:r>
              <a:rPr lang="en-US" sz="2400" dirty="0"/>
              <a:t>.</a:t>
            </a:r>
            <a:endParaRPr lang="he-IL" sz="2400" dirty="0"/>
          </a:p>
          <a:p>
            <a:pPr>
              <a:buSzPct val="25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IL" dirty="0"/>
          </a:p>
        </p:txBody>
      </p:sp>
      <p:pic>
        <p:nvPicPr>
          <p:cNvPr id="5" name="Graphic 4" descr="Car">
            <a:extLst>
              <a:ext uri="{FF2B5EF4-FFF2-40B4-BE49-F238E27FC236}">
                <a16:creationId xmlns:a16="http://schemas.microsoft.com/office/drawing/2014/main" id="{CEF835E3-EDEF-4F1A-9F55-AF61339B2B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0846" y="3896048"/>
            <a:ext cx="3171825" cy="3171825"/>
          </a:xfrm>
          <a:prstGeom prst="rect">
            <a:avLst/>
          </a:prstGeom>
        </p:spPr>
      </p:pic>
      <p:pic>
        <p:nvPicPr>
          <p:cNvPr id="7" name="Graphic 6" descr="Traffic light">
            <a:extLst>
              <a:ext uri="{FF2B5EF4-FFF2-40B4-BE49-F238E27FC236}">
                <a16:creationId xmlns:a16="http://schemas.microsoft.com/office/drawing/2014/main" id="{87B03E70-F9FB-4D70-8287-2D86AF1E1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22265" y="4236423"/>
            <a:ext cx="914400" cy="914400"/>
          </a:xfrm>
          <a:prstGeom prst="rect">
            <a:avLst/>
          </a:prstGeom>
        </p:spPr>
      </p:pic>
      <p:pic>
        <p:nvPicPr>
          <p:cNvPr id="6" name="Google Shape;247;p29">
            <a:extLst>
              <a:ext uri="{FF2B5EF4-FFF2-40B4-BE49-F238E27FC236}">
                <a16:creationId xmlns:a16="http://schemas.microsoft.com/office/drawing/2014/main" id="{828D3440-E5E5-4B46-9F67-AD5457779F8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46809" y="1537011"/>
            <a:ext cx="2324100" cy="466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0235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22EF2-66AB-466F-8E6F-F016473DE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הצגת תוצאות</a:t>
            </a:r>
            <a:endParaRPr lang="en-IL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8EFE588-7EAA-4DD8-A3F8-4F9B4FF5D9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312" y="2965142"/>
            <a:ext cx="5173033" cy="261590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A15387-CD0C-4521-98BA-5F349D9C4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277" y="1899075"/>
            <a:ext cx="4255363" cy="21276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DB2D9A-7830-412E-B2CE-C7CEF1E8A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277" y="4322688"/>
            <a:ext cx="4255361" cy="212768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1B2899D-8D8E-4625-AD25-E73D8EA96FBA}"/>
              </a:ext>
            </a:extLst>
          </p:cNvPr>
          <p:cNvSpPr txBox="1">
            <a:spLocks/>
          </p:cNvSpPr>
          <p:nvPr/>
        </p:nvSpPr>
        <p:spPr>
          <a:xfrm>
            <a:off x="7972883" y="700628"/>
            <a:ext cx="3446755" cy="1285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he-IL" sz="3200" dirty="0">
                <a:highlight>
                  <a:srgbClr val="C0C0C0"/>
                </a:highlight>
              </a:rPr>
              <a:t>קלט:</a:t>
            </a:r>
            <a:br>
              <a:rPr lang="he-IL" sz="3200" dirty="0"/>
            </a:br>
            <a:r>
              <a:rPr lang="he-IL" sz="2400" dirty="0"/>
              <a:t>תמונה קודמת ונוכחית בהתאמה</a:t>
            </a:r>
            <a:endParaRPr lang="en-IL" sz="24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9ADAECC-5A83-4A47-B813-6CB2945F4D06}"/>
              </a:ext>
            </a:extLst>
          </p:cNvPr>
          <p:cNvSpPr txBox="1">
            <a:spLocks/>
          </p:cNvSpPr>
          <p:nvPr/>
        </p:nvSpPr>
        <p:spPr>
          <a:xfrm>
            <a:off x="2192772" y="1793291"/>
            <a:ext cx="3446755" cy="1285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he-IL" sz="3200" dirty="0">
                <a:highlight>
                  <a:srgbClr val="C0C0C0"/>
                </a:highlight>
              </a:rPr>
              <a:t>פלט:</a:t>
            </a:r>
            <a:br>
              <a:rPr lang="he-IL" sz="3200" dirty="0"/>
            </a:br>
            <a:r>
              <a:rPr lang="he-IL" sz="2400" dirty="0"/>
              <a:t>חישוב המרחק מהרכב לתמונה</a:t>
            </a:r>
            <a:endParaRPr lang="en-IL" sz="3200" dirty="0"/>
          </a:p>
        </p:txBody>
      </p:sp>
    </p:spTree>
    <p:extLst>
      <p:ext uri="{BB962C8B-B14F-4D97-AF65-F5344CB8AC3E}">
        <p14:creationId xmlns:p14="http://schemas.microsoft.com/office/powerpoint/2010/main" val="2010999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95CC0-40FF-4335-9FB1-C615624C7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highlight>
                  <a:srgbClr val="C0C0C0"/>
                </a:highlight>
              </a:rPr>
              <a:t>חלק רביעי:</a:t>
            </a:r>
            <a:r>
              <a:rPr lang="he-IL" dirty="0"/>
              <a:t> אינטגרציה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6C943-2B6E-463F-9F29-832C13E0D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4357" y="2333625"/>
            <a:ext cx="6057069" cy="4023360"/>
          </a:xfrm>
        </p:spPr>
        <p:txBody>
          <a:bodyPr>
            <a:normAutofit/>
          </a:bodyPr>
          <a:lstStyle/>
          <a:p>
            <a:pPr algn="r" rtl="1"/>
            <a:r>
              <a:rPr lang="he-IL" sz="30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  <a:sym typeface="Calibri"/>
              </a:rPr>
              <a:t>חיבור של 3 החלקים הקודמים של הפרויקט למוצר מושלם תוך הקפדה על חלוקה לפי מודל </a:t>
            </a:r>
            <a:r>
              <a:rPr lang="en-US" sz="30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  <a:sym typeface="Calibri"/>
              </a:rPr>
              <a:t>MVC</a:t>
            </a:r>
            <a:r>
              <a:rPr lang="he-IL" sz="30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  <a:sym typeface="Calibri"/>
              </a:rPr>
              <a:t>, שימת דגש על הפרדת סמכויות </a:t>
            </a:r>
            <a:r>
              <a:rPr lang="en-US" sz="30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  <a:sym typeface="Calibri"/>
              </a:rPr>
              <a:t>(single-responsibility principle)</a:t>
            </a:r>
            <a:r>
              <a:rPr lang="he-IL" sz="30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  <a:sym typeface="Calibri"/>
              </a:rPr>
              <a:t> ואפשרות הרחבה ושינויים בקלות</a:t>
            </a:r>
            <a:br>
              <a:rPr lang="en-US" sz="30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  <a:sym typeface="Calibri"/>
              </a:rPr>
            </a:br>
            <a:r>
              <a:rPr lang="en-US" sz="30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  <a:sym typeface="Calibri"/>
              </a:rPr>
              <a:t>(open-close principal)</a:t>
            </a:r>
            <a:r>
              <a:rPr lang="he-IL" sz="30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  <a:endParaRPr lang="en-US" sz="3000" cap="all" spc="1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  <a:sym typeface="Calibri"/>
            </a:endParaRPr>
          </a:p>
          <a:p>
            <a:pPr algn="r" rtl="1"/>
            <a:endParaRPr lang="en-IL" sz="3000" dirty="0"/>
          </a:p>
        </p:txBody>
      </p:sp>
      <p:pic>
        <p:nvPicPr>
          <p:cNvPr id="5" name="Graphic 4" descr="Gears">
            <a:extLst>
              <a:ext uri="{FF2B5EF4-FFF2-40B4-BE49-F238E27FC236}">
                <a16:creationId xmlns:a16="http://schemas.microsoft.com/office/drawing/2014/main" id="{F1E1F8C5-DCF0-4A2E-8C3C-F9D8B3CF5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128" y="2214753"/>
            <a:ext cx="3757422" cy="375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696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F9804-D945-46E2-9552-4A36422DB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ארכיטקטורה</a:t>
            </a:r>
            <a:endParaRPr lang="en-I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B33A6D-E4E7-494F-B1E6-C50707E82774}"/>
              </a:ext>
            </a:extLst>
          </p:cNvPr>
          <p:cNvSpPr/>
          <p:nvPr/>
        </p:nvSpPr>
        <p:spPr>
          <a:xfrm>
            <a:off x="719091" y="2911875"/>
            <a:ext cx="2228295" cy="2858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Controller</a:t>
            </a:r>
            <a:endParaRPr lang="en-IL" sz="28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FD323D-D7D3-4D3F-9FC4-52F3E6A08E9A}"/>
              </a:ext>
            </a:extLst>
          </p:cNvPr>
          <p:cNvSpPr/>
          <p:nvPr/>
        </p:nvSpPr>
        <p:spPr>
          <a:xfrm>
            <a:off x="3255146" y="2182486"/>
            <a:ext cx="2840854" cy="3587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TFL manager:</a:t>
            </a:r>
          </a:p>
          <a:p>
            <a:pPr algn="ctr"/>
            <a:endParaRPr lang="en-US" dirty="0"/>
          </a:p>
          <a:p>
            <a:pPr marL="800100" lvl="1" indent="-342900">
              <a:buAutoNum type="arabicPeriod"/>
            </a:pPr>
            <a:r>
              <a:rPr lang="en-US" dirty="0"/>
              <a:t>Detect lights</a:t>
            </a:r>
          </a:p>
          <a:p>
            <a:pPr marL="800100" lvl="1" indent="-342900">
              <a:buAutoNum type="arabicPeriod"/>
            </a:pPr>
            <a:r>
              <a:rPr lang="en-US" dirty="0"/>
              <a:t>Predict TFLs</a:t>
            </a:r>
          </a:p>
          <a:p>
            <a:pPr marL="800100" lvl="1" indent="-342900">
              <a:buAutoNum type="arabicPeriod"/>
            </a:pPr>
            <a:r>
              <a:rPr lang="en-US" dirty="0"/>
              <a:t>Calculate distance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4D8315-D783-4C70-9811-4B2E94737DDD}"/>
              </a:ext>
            </a:extLst>
          </p:cNvPr>
          <p:cNvSpPr txBox="1"/>
          <p:nvPr/>
        </p:nvSpPr>
        <p:spPr>
          <a:xfrm>
            <a:off x="6800295" y="2384943"/>
            <a:ext cx="427903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lvl="0" rtl="1">
              <a:buClr>
                <a:schemeClr val="dk1"/>
              </a:buClr>
              <a:buSzPts val="1400"/>
            </a:pPr>
            <a:r>
              <a:rPr lang="en-US" sz="28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Controller</a:t>
            </a:r>
            <a:br>
              <a:rPr lang="en-US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</a:br>
            <a:r>
              <a:rPr lang="he-IL" sz="20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  <a:sym typeface="Calibri"/>
              </a:rPr>
              <a:t>מקבל את כל הקבצים, מעבד אותם ורץ על כל התמונות</a:t>
            </a:r>
          </a:p>
          <a:p>
            <a:pPr marL="139700" lvl="0" rtl="1">
              <a:buClr>
                <a:schemeClr val="dk1"/>
              </a:buClr>
              <a:buSzPts val="1400"/>
            </a:pPr>
            <a:r>
              <a:rPr lang="he-IL" sz="20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  <a:sym typeface="Calibri"/>
              </a:rPr>
              <a:t>לכל תמונה קורא ל </a:t>
            </a:r>
            <a:r>
              <a:rPr lang="en-US" sz="20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  <a:sym typeface="Calibri"/>
              </a:rPr>
              <a:t>TFL</a:t>
            </a:r>
            <a:r>
              <a:rPr lang="he-IL" sz="20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  <a:sym typeface="Calibri"/>
              </a:rPr>
              <a:t>_</a:t>
            </a:r>
            <a:r>
              <a:rPr lang="en-US" sz="20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  <a:sym typeface="Calibri"/>
              </a:rPr>
              <a:t>manager</a:t>
            </a:r>
          </a:p>
          <a:p>
            <a:pPr marL="139700" lvl="0" rtl="1">
              <a:buClr>
                <a:schemeClr val="dk1"/>
              </a:buClr>
              <a:buSzPts val="1400"/>
            </a:pPr>
            <a:endParaRPr lang="en-US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139700" lvl="0" rtl="1">
              <a:buSzPts val="1400"/>
            </a:pPr>
            <a:r>
              <a:rPr lang="en-US" sz="2800" b="1" dirty="0" err="1">
                <a:ea typeface="Calibri"/>
                <a:cs typeface="Calibri"/>
                <a:sym typeface="Calibri"/>
              </a:rPr>
              <a:t>Tfl</a:t>
            </a:r>
            <a:r>
              <a:rPr lang="en-US" sz="2800" b="1" dirty="0">
                <a:ea typeface="Calibri"/>
                <a:cs typeface="Calibri"/>
                <a:sym typeface="Calibri"/>
              </a:rPr>
              <a:t> manager </a:t>
            </a:r>
            <a:endParaRPr lang="he-IL" sz="2800" b="1" dirty="0">
              <a:ea typeface="Calibri"/>
              <a:cs typeface="Calibri"/>
              <a:sym typeface="Calibri"/>
            </a:endParaRPr>
          </a:p>
          <a:p>
            <a:pPr marL="139700" lvl="0" rtl="1">
              <a:buSzPts val="1400"/>
            </a:pPr>
            <a:r>
              <a:rPr lang="he-IL" sz="20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  <a:sym typeface="Calibri"/>
              </a:rPr>
              <a:t>מקבל אינדקס ונתיב לתמונה, מבצע על התמונה את שלושת החלקים הראשונים של הפרויקט ושומר את הפלט לכל חלק.</a:t>
            </a:r>
            <a:endParaRPr lang="en-US" sz="2000" cap="all" spc="1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9352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C8C14-A6D1-4B56-B204-9640B055B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C0C0C0"/>
                </a:highlight>
              </a:rPr>
              <a:t>DESIGN</a:t>
            </a:r>
            <a:endParaRPr lang="en-IL" dirty="0">
              <a:highlight>
                <a:srgbClr val="C0C0C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12ADF-ECAE-497C-A988-D807F4570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5936602" cy="4023360"/>
          </a:xfrm>
        </p:spPr>
        <p:txBody>
          <a:bodyPr/>
          <a:lstStyle/>
          <a:p>
            <a:pPr algn="r" rtl="1"/>
            <a:r>
              <a:rPr lang="he-IL" b="1" dirty="0"/>
              <a:t>קבצי הפרויקט בחלוקה ל</a:t>
            </a:r>
            <a:r>
              <a:rPr lang="en-US" b="1" dirty="0"/>
              <a:t>MVC</a:t>
            </a:r>
            <a:r>
              <a:rPr lang="he-IL" b="1" dirty="0"/>
              <a:t>:</a:t>
            </a:r>
          </a:p>
          <a:p>
            <a:pPr algn="r" rtl="1"/>
            <a:r>
              <a:rPr lang="en-US" b="1" dirty="0"/>
              <a:t>MODEL</a:t>
            </a:r>
            <a:r>
              <a:rPr lang="he-IL" dirty="0"/>
              <a:t>- </a:t>
            </a:r>
            <a:r>
              <a:rPr lang="he-IL" dirty="0" err="1"/>
              <a:t>הדאטא</a:t>
            </a:r>
            <a:r>
              <a:rPr lang="he-IL" dirty="0"/>
              <a:t> של התוכנית (תמונות, רשת נוירונים וכו’)</a:t>
            </a:r>
          </a:p>
          <a:p>
            <a:pPr algn="r" rtl="1"/>
            <a:r>
              <a:rPr lang="en-US" b="1" dirty="0"/>
              <a:t>VIEW</a:t>
            </a:r>
            <a:r>
              <a:rPr lang="he-IL" dirty="0"/>
              <a:t>- </a:t>
            </a:r>
            <a:r>
              <a:rPr lang="en-US" dirty="0"/>
              <a:t>CLASS OUTPUT</a:t>
            </a:r>
            <a:r>
              <a:rPr lang="he-IL" dirty="0"/>
              <a:t>, אחראי לכל הפלט שבתוכנית.</a:t>
            </a:r>
          </a:p>
          <a:p>
            <a:pPr algn="r" rtl="1"/>
            <a:r>
              <a:rPr lang="en-US" b="1" dirty="0"/>
              <a:t>CONTROLLER</a:t>
            </a:r>
            <a:r>
              <a:rPr lang="he-IL" dirty="0"/>
              <a:t>- הלוגיקה שמנהלת את כל התוכנית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574B23-5D95-41ED-87B8-341FFC97C4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3"/>
          <a:stretch/>
        </p:blipFill>
        <p:spPr>
          <a:xfrm>
            <a:off x="6960730" y="660461"/>
            <a:ext cx="4385067" cy="564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02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9EFC9-A2F9-4FB1-AAF0-4C4A53E5A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הצגת תוצאות</a:t>
            </a:r>
            <a:endParaRPr lang="en-I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190EF69-DBC6-4C64-942D-E7625E702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-191462"/>
            <a:ext cx="6477000" cy="7183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Puzzle pieces">
            <a:extLst>
              <a:ext uri="{FF2B5EF4-FFF2-40B4-BE49-F238E27FC236}">
                <a16:creationId xmlns:a16="http://schemas.microsoft.com/office/drawing/2014/main" id="{CECB6E37-AC40-42BC-8693-F87B782FE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4925" y="1647825"/>
            <a:ext cx="470535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240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2531-BB89-4AF1-947E-9EE60B7F5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שאלות?</a:t>
            </a:r>
            <a:endParaRPr lang="en-IL" dirty="0"/>
          </a:p>
        </p:txBody>
      </p:sp>
      <p:graphicFrame>
        <p:nvGraphicFramePr>
          <p:cNvPr id="8" name="Content Placeholder 2" descr="SmartArt graphic placeholder">
            <a:extLst>
              <a:ext uri="{FF2B5EF4-FFF2-40B4-BE49-F238E27FC236}">
                <a16:creationId xmlns:a16="http://schemas.microsoft.com/office/drawing/2014/main" id="{0074CA89-0A30-409B-AB88-4FC3C92E73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4286555"/>
              </p:ext>
            </p:extLst>
          </p:nvPr>
        </p:nvGraphicFramePr>
        <p:xfrm>
          <a:off x="1023938" y="1455942"/>
          <a:ext cx="10277336" cy="5261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0658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DDC39-FF79-4B63-9B18-95ABE946A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טכנולוגיות ומתודולוגיות</a:t>
            </a:r>
            <a:endParaRPr lang="en-IL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0E424A5-4375-408A-BA11-358180CCEE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2061304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78098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52072-CE19-4414-910A-B10CBD678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איתור וזיהוי רמזורים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E1704-2FE3-415D-BFC9-0A58438CF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278" y="2152650"/>
            <a:ext cx="9720073" cy="4023360"/>
          </a:xfrm>
        </p:spPr>
        <p:txBody>
          <a:bodyPr>
            <a:normAutofit/>
          </a:bodyPr>
          <a:lstStyle/>
          <a:p>
            <a:pPr algn="r"/>
            <a:r>
              <a:rPr lang="he-IL" sz="3200" dirty="0"/>
              <a:t>בפרויקט זה בנינו מערכת המאתרת רמזורים בתמונה נתונה מרכב נוסע ומשערכת את המרחק בין הרכב לרמזור.</a:t>
            </a:r>
          </a:p>
          <a:p>
            <a:pPr algn="r"/>
            <a:r>
              <a:rPr lang="he-IL" sz="3200" dirty="0"/>
              <a:t>הפרויקט בנוי מארבעה חלקים. </a:t>
            </a:r>
            <a:endParaRPr lang="en-IL" sz="3200" dirty="0"/>
          </a:p>
        </p:txBody>
      </p:sp>
      <p:pic>
        <p:nvPicPr>
          <p:cNvPr id="1028" name="Picture 4" descr="Traffic light prediction explained">
            <a:extLst>
              <a:ext uri="{FF2B5EF4-FFF2-40B4-BE49-F238E27FC236}">
                <a16:creationId xmlns:a16="http://schemas.microsoft.com/office/drawing/2014/main" id="{42970411-946A-48CA-B37B-811E996BE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13" y="3606940"/>
            <a:ext cx="4822131" cy="260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568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64D0F-7FA6-4DAE-8EB0-D570063A1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ארבעת חלקי הפרויקט</a:t>
            </a:r>
            <a:endParaRPr lang="en-IL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1D1EB65-B6B3-4705-8EFF-7387670FCA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1105330"/>
              </p:ext>
            </p:extLst>
          </p:nvPr>
        </p:nvGraphicFramePr>
        <p:xfrm>
          <a:off x="1023938" y="2268245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8522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2193C-583A-4AB5-9FEB-0064B2478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highlight>
                  <a:srgbClr val="C0C0C0"/>
                </a:highlight>
              </a:rPr>
              <a:t>חלק ראשון:</a:t>
            </a:r>
            <a:r>
              <a:rPr lang="he-IL" dirty="0"/>
              <a:t> איתור מקורות אור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8FFBE-39C8-474A-B715-639F5D63A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581" y="2024108"/>
            <a:ext cx="10484291" cy="1198485"/>
          </a:xfrm>
        </p:spPr>
        <p:txBody>
          <a:bodyPr>
            <a:normAutofit/>
          </a:bodyPr>
          <a:lstStyle/>
          <a:p>
            <a:pPr algn="r" rtl="1"/>
            <a:r>
              <a:rPr lang="he-IL" sz="2800" b="1" dirty="0"/>
              <a:t>שלב 1: </a:t>
            </a:r>
            <a:r>
              <a:rPr lang="he-IL" sz="2800" dirty="0"/>
              <a:t>סינון התמונה לפי צבעים, אדום / ירוק.</a:t>
            </a:r>
            <a:br>
              <a:rPr lang="en-US" sz="2800" dirty="0"/>
            </a:br>
            <a:endParaRPr lang="he-IL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6A2BCE-79FA-4393-BEB9-E7166BC7C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85" y="3603278"/>
            <a:ext cx="6063447" cy="29154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55E20C-3382-4AEE-A0EC-E408C4722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534" y="2769833"/>
            <a:ext cx="5035905" cy="236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88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29BAB-3910-42A0-8A1C-C3E83E003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195233"/>
            <a:ext cx="9720073" cy="4023360"/>
          </a:xfrm>
        </p:spPr>
        <p:txBody>
          <a:bodyPr/>
          <a:lstStyle/>
          <a:p>
            <a:pPr algn="r" rtl="1"/>
            <a:r>
              <a:rPr lang="he-IL" b="1" dirty="0"/>
              <a:t>שלב 2: </a:t>
            </a:r>
            <a:r>
              <a:rPr lang="he-IL" dirty="0"/>
              <a:t>זיהוי פיקסלים בהירים בתמונה ע"י </a:t>
            </a:r>
            <a:r>
              <a:rPr lang="he-IL" dirty="0" err="1"/>
              <a:t>קונבלוציה</a:t>
            </a:r>
            <a:r>
              <a:rPr lang="he-IL" dirty="0"/>
              <a:t> (</a:t>
            </a:r>
            <a:r>
              <a:rPr lang="he-IL" dirty="0" err="1"/>
              <a:t>פילטור</a:t>
            </a:r>
            <a:r>
              <a:rPr lang="he-IL" dirty="0"/>
              <a:t>), טכניקה מתמטית המבצעת החלקת </a:t>
            </a:r>
            <a:r>
              <a:rPr lang="he-IL" dirty="0" err="1"/>
              <a:t>קרנל</a:t>
            </a:r>
            <a:r>
              <a:rPr lang="he-IL" dirty="0"/>
              <a:t> (מטריצה, </a:t>
            </a:r>
            <a:r>
              <a:rPr lang="he-IL" dirty="0" err="1"/>
              <a:t>בדר"כ</a:t>
            </a:r>
            <a:r>
              <a:rPr lang="he-IL" dirty="0"/>
              <a:t> קטנה) על התמונה ומטרתה לבצע שינוים בתמונה.</a:t>
            </a:r>
            <a:br>
              <a:rPr lang="en-US" dirty="0"/>
            </a:br>
            <a:r>
              <a:rPr lang="he-IL" dirty="0"/>
              <a:t>במקרה זה בחרנו </a:t>
            </a:r>
            <a:r>
              <a:rPr lang="he-IL" dirty="0" err="1"/>
              <a:t>קרנל</a:t>
            </a:r>
            <a:r>
              <a:rPr lang="he-IL" dirty="0"/>
              <a:t> </a:t>
            </a:r>
            <a:r>
              <a:rPr lang="en-US" dirty="0"/>
              <a:t>HIGH-PASS FILTER</a:t>
            </a:r>
            <a:r>
              <a:rPr lang="he-IL" dirty="0"/>
              <a:t> המדגיש ניגודים ובמיוחד נקודות בהירות בתמונה.</a:t>
            </a:r>
          </a:p>
          <a:p>
            <a:endParaRPr lang="en-IL" dirty="0"/>
          </a:p>
        </p:txBody>
      </p:sp>
      <p:pic>
        <p:nvPicPr>
          <p:cNvPr id="4" name="Google Shape;153;p17">
            <a:extLst>
              <a:ext uri="{FF2B5EF4-FFF2-40B4-BE49-F238E27FC236}">
                <a16:creationId xmlns:a16="http://schemas.microsoft.com/office/drawing/2014/main" id="{46F6A7D7-92DB-4F51-8E54-D0B3E19B26F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3273" y="3979924"/>
            <a:ext cx="3053275" cy="23530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Arrow: Curved Down 6">
            <a:extLst>
              <a:ext uri="{FF2B5EF4-FFF2-40B4-BE49-F238E27FC236}">
                <a16:creationId xmlns:a16="http://schemas.microsoft.com/office/drawing/2014/main" id="{E6E9395F-5A6F-45D6-B369-429F90AFD8AA}"/>
              </a:ext>
            </a:extLst>
          </p:cNvPr>
          <p:cNvSpPr/>
          <p:nvPr/>
        </p:nvSpPr>
        <p:spPr>
          <a:xfrm rot="5400000">
            <a:off x="3811478" y="3956484"/>
            <a:ext cx="2676620" cy="1253231"/>
          </a:xfrm>
          <a:prstGeom prst="curved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8FCC8E-9BA2-43C3-BBD3-1D4F4FE0F8A3}"/>
              </a:ext>
            </a:extLst>
          </p:cNvPr>
          <p:cNvSpPr txBox="1"/>
          <p:nvPr/>
        </p:nvSpPr>
        <p:spPr>
          <a:xfrm>
            <a:off x="9469764" y="3497802"/>
            <a:ext cx="1757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תהליך </a:t>
            </a:r>
            <a:r>
              <a:rPr lang="he-IL" dirty="0" err="1"/>
              <a:t>הפילטור</a:t>
            </a:r>
            <a:r>
              <a:rPr lang="he-IL" dirty="0"/>
              <a:t>:</a:t>
            </a:r>
            <a:endParaRPr lang="en-I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76D2E4-EF08-44F9-AC15-EE075C370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6" y="4847209"/>
            <a:ext cx="3245115" cy="16487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64A94B-3838-4706-AA9C-89B066542D3D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829813" y="2965141"/>
            <a:ext cx="3564648" cy="178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645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F4597-1674-4D35-830D-69353FAB2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963" y="1157792"/>
            <a:ext cx="9720073" cy="1220680"/>
          </a:xfrm>
        </p:spPr>
        <p:txBody>
          <a:bodyPr>
            <a:normAutofit/>
          </a:bodyPr>
          <a:lstStyle/>
          <a:p>
            <a:pPr algn="r" rtl="1"/>
            <a:r>
              <a:rPr lang="he-IL" sz="3200" b="1" dirty="0"/>
              <a:t>שלב 3: </a:t>
            </a:r>
            <a:r>
              <a:rPr lang="he-IL" sz="3200" dirty="0"/>
              <a:t>טשטוש התמונה ע"י בחירת הנקודה הבהירה ביותר לכל אזור.</a:t>
            </a:r>
          </a:p>
          <a:p>
            <a:endParaRPr lang="en-IL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E15D58-9C06-4CEB-B4E6-E537CA253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06" y="6149083"/>
            <a:ext cx="10744201" cy="460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D4C968-3E19-48DE-AEDB-6278C7E37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075" y="2378472"/>
            <a:ext cx="5988690" cy="301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01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41090-154A-4798-8748-395815388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963" y="1273946"/>
            <a:ext cx="9720073" cy="1078637"/>
          </a:xfrm>
        </p:spPr>
        <p:txBody>
          <a:bodyPr>
            <a:normAutofit/>
          </a:bodyPr>
          <a:lstStyle/>
          <a:p>
            <a:pPr algn="r" rtl="1"/>
            <a:r>
              <a:rPr lang="he-IL" sz="2800" b="1" dirty="0"/>
              <a:t>שלב 4: </a:t>
            </a:r>
            <a:r>
              <a:rPr lang="he-IL" sz="2800" dirty="0"/>
              <a:t>חילוץ הקואורדינטות לכל נקודה מוארת מאד בתמונה לאחר </a:t>
            </a:r>
            <a:r>
              <a:rPr lang="he-IL" sz="2800" dirty="0" err="1"/>
              <a:t>קונבלוציה</a:t>
            </a:r>
            <a:r>
              <a:rPr lang="he-IL" sz="2800" dirty="0"/>
              <a:t>, עם </a:t>
            </a:r>
            <a:r>
              <a:rPr lang="he-IL" sz="2800" dirty="0" err="1"/>
              <a:t>נטיה</a:t>
            </a:r>
            <a:r>
              <a:rPr lang="he-IL" sz="2800" dirty="0"/>
              <a:t> לגוון אדום/ירוק.</a:t>
            </a:r>
            <a:endParaRPr lang="en-IL" sz="2800" dirty="0"/>
          </a:p>
          <a:p>
            <a:pPr algn="r" rtl="1"/>
            <a:endParaRPr lang="en-IL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4D7182-582A-494B-8298-0A74983514E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53505" y="3130026"/>
            <a:ext cx="2750783" cy="275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621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 design</Template>
  <TotalTime>584</TotalTime>
  <Words>817</Words>
  <Application>Microsoft Office PowerPoint</Application>
  <PresentationFormat>Widescreen</PresentationFormat>
  <Paragraphs>110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Agency FB</vt:lpstr>
      <vt:lpstr>Arial</vt:lpstr>
      <vt:lpstr>Calibri</vt:lpstr>
      <vt:lpstr>Tw Cen MT</vt:lpstr>
      <vt:lpstr>Tw Cen MT Condensed</vt:lpstr>
      <vt:lpstr>Wingdings 3</vt:lpstr>
      <vt:lpstr>Integral</vt:lpstr>
      <vt:lpstr>Traffic lights detection a Mobileye project</vt:lpstr>
      <vt:lpstr>סקירה כללית</vt:lpstr>
      <vt:lpstr>טכנולוגיות ומתודולוגיות</vt:lpstr>
      <vt:lpstr>איתור וזיהוי רמזורים</vt:lpstr>
      <vt:lpstr>ארבעת חלקי הפרויקט</vt:lpstr>
      <vt:lpstr>חלק ראשון: איתור מקורות אור</vt:lpstr>
      <vt:lpstr>PowerPoint Presentation</vt:lpstr>
      <vt:lpstr>PowerPoint Presentation</vt:lpstr>
      <vt:lpstr>PowerPoint Presentation</vt:lpstr>
      <vt:lpstr>קלט: התמונה המקורית</vt:lpstr>
      <vt:lpstr>חלק שני: זיהוי רמזורים</vt:lpstr>
      <vt:lpstr>אימון הרשת בשיטת SUPERVISED-LEARNING</vt:lpstr>
      <vt:lpstr>DATASET</vt:lpstr>
      <vt:lpstr>דיוק הרשת</vt:lpstr>
      <vt:lpstr>שלבי אימון הרשת</vt:lpstr>
      <vt:lpstr>הצלחת הרשת</vt:lpstr>
      <vt:lpstr>הצגת תוצאות</vt:lpstr>
      <vt:lpstr>אתגר:DATASET  מאוזן</vt:lpstr>
      <vt:lpstr>חלק שלישי: שערוך המרחק לרמזורים</vt:lpstr>
      <vt:lpstr>PowerPoint Presentation</vt:lpstr>
      <vt:lpstr>הפתרון:</vt:lpstr>
      <vt:lpstr>שלבי הפתרון:</vt:lpstr>
      <vt:lpstr>PowerPoint Presentation</vt:lpstr>
      <vt:lpstr>הצגת תוצאות</vt:lpstr>
      <vt:lpstr>חלק רביעי: אינטגרציה</vt:lpstr>
      <vt:lpstr>ארכיטקטורה</vt:lpstr>
      <vt:lpstr>DESIGN</vt:lpstr>
      <vt:lpstr>הצגת תוצאות</vt:lpstr>
      <vt:lpstr>שאלות?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lights detection a Mobileye project</dc:title>
  <dc:creator>טובה קארפ</dc:creator>
  <cp:lastModifiedBy>טובה קארפ</cp:lastModifiedBy>
  <cp:revision>72</cp:revision>
  <dcterms:created xsi:type="dcterms:W3CDTF">2021-02-15T14:52:43Z</dcterms:created>
  <dcterms:modified xsi:type="dcterms:W3CDTF">2021-04-06T19:56:48Z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